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62" r:id="rId3"/>
    <p:sldId id="269" r:id="rId4"/>
    <p:sldId id="271" r:id="rId5"/>
    <p:sldId id="260" r:id="rId6"/>
    <p:sldId id="270" r:id="rId7"/>
    <p:sldId id="258" r:id="rId8"/>
    <p:sldId id="273" r:id="rId9"/>
    <p:sldId id="274" r:id="rId10"/>
    <p:sldId id="259" r:id="rId11"/>
    <p:sldId id="263" r:id="rId12"/>
    <p:sldId id="264" r:id="rId13"/>
    <p:sldId id="265" r:id="rId14"/>
    <p:sldId id="266" r:id="rId15"/>
    <p:sldId id="267" r:id="rId16"/>
    <p:sldId id="268" r:id="rId17"/>
    <p:sldId id="272" r:id="rId18"/>
    <p:sldId id="275" r:id="rId19"/>
    <p:sldId id="277" r:id="rId20"/>
    <p:sldId id="276" r:id="rId21"/>
    <p:sldId id="278"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E42CBC-8D9D-441C-B347-0AC8DA2287F9}" v="77" dt="2025-08-07T19:43:21.1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8"/>
    <p:restoredTop sz="61835" autoAdjust="0"/>
  </p:normalViewPr>
  <p:slideViewPr>
    <p:cSldViewPr snapToGrid="0" snapToObjects="1">
      <p:cViewPr>
        <p:scale>
          <a:sx n="82" d="100"/>
          <a:sy n="82" d="100"/>
        </p:scale>
        <p:origin x="614" y="-28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4.svg"/></Relationships>
</file>

<file path=ppt/diagrams/_rels/data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_rels/data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4.svg"/></Relationships>
</file>

<file path=ppt/diagrams/_rels/drawing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_rels/drawing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2683A5-6EEF-42E4-ABC6-8737B6A76E3D}"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E9CAB173-482C-4EC9-B943-1DDB1D0D0523}">
      <dgm:prSet/>
      <dgm:spPr/>
      <dgm:t>
        <a:bodyPr/>
        <a:lstStyle/>
        <a:p>
          <a:pPr>
            <a:lnSpc>
              <a:spcPct val="100000"/>
            </a:lnSpc>
          </a:pPr>
          <a:r>
            <a:rPr lang="en-US" b="1" dirty="0"/>
            <a:t>Code Repo</a:t>
          </a:r>
          <a:r>
            <a:rPr lang="en-US" dirty="0"/>
            <a:t> - Public GitHub repositories where sample code is stored </a:t>
          </a:r>
        </a:p>
        <a:p>
          <a:pPr>
            <a:lnSpc>
              <a:spcPct val="100000"/>
            </a:lnSpc>
          </a:pPr>
          <a:r>
            <a:rPr lang="en-US" dirty="0"/>
            <a:t>(foundry-samples)</a:t>
          </a:r>
        </a:p>
      </dgm:t>
    </dgm:pt>
    <dgm:pt modelId="{007362FC-14AB-4FB5-86F3-01740E78C68C}" type="parTrans" cxnId="{8ACB57F9-2634-4342-B7E3-4B6E107F4881}">
      <dgm:prSet/>
      <dgm:spPr/>
      <dgm:t>
        <a:bodyPr/>
        <a:lstStyle/>
        <a:p>
          <a:endParaRPr lang="en-US"/>
        </a:p>
      </dgm:t>
    </dgm:pt>
    <dgm:pt modelId="{EABBD8F9-F83A-4A13-ADE5-F9254A68F06B}" type="sibTrans" cxnId="{8ACB57F9-2634-4342-B7E3-4B6E107F4881}">
      <dgm:prSet/>
      <dgm:spPr/>
      <dgm:t>
        <a:bodyPr/>
        <a:lstStyle/>
        <a:p>
          <a:endParaRPr lang="en-US"/>
        </a:p>
      </dgm:t>
    </dgm:pt>
    <dgm:pt modelId="{CFDA9A21-D090-4753-AB47-E1CDD5CC1D74}">
      <dgm:prSet/>
      <dgm:spPr/>
      <dgm:t>
        <a:bodyPr/>
        <a:lstStyle/>
        <a:p>
          <a:pPr>
            <a:lnSpc>
              <a:spcPct val="100000"/>
            </a:lnSpc>
          </a:pPr>
          <a:r>
            <a:rPr lang="en-US" b="1" dirty="0"/>
            <a:t>Docs Repo</a:t>
          </a:r>
          <a:r>
            <a:rPr lang="en-US" dirty="0"/>
            <a:t> - The </a:t>
          </a:r>
          <a:r>
            <a:rPr lang="en-US" dirty="0" err="1"/>
            <a:t>MicrosoftDocs</a:t>
          </a:r>
          <a:r>
            <a:rPr lang="en-US" dirty="0"/>
            <a:t> repository where documentation articles are stored </a:t>
          </a:r>
        </a:p>
        <a:p>
          <a:pPr>
            <a:lnSpc>
              <a:spcPct val="100000"/>
            </a:lnSpc>
          </a:pPr>
          <a:r>
            <a:rPr lang="en-US" dirty="0"/>
            <a:t>(azure-ai-docs)</a:t>
          </a:r>
        </a:p>
      </dgm:t>
    </dgm:pt>
    <dgm:pt modelId="{6FEB48B4-6E93-4511-B0FA-5EF703010479}" type="parTrans" cxnId="{9FE7F4D5-7F32-467A-AAA1-FC24CE78DA70}">
      <dgm:prSet/>
      <dgm:spPr/>
      <dgm:t>
        <a:bodyPr/>
        <a:lstStyle/>
        <a:p>
          <a:endParaRPr lang="en-US"/>
        </a:p>
      </dgm:t>
    </dgm:pt>
    <dgm:pt modelId="{8C5E42C9-493A-4A94-ACC0-3B97BEBC2228}" type="sibTrans" cxnId="{9FE7F4D5-7F32-467A-AAA1-FC24CE78DA70}">
      <dgm:prSet/>
      <dgm:spPr/>
      <dgm:t>
        <a:bodyPr/>
        <a:lstStyle/>
        <a:p>
          <a:endParaRPr lang="en-US"/>
        </a:p>
      </dgm:t>
    </dgm:pt>
    <dgm:pt modelId="{E98CF26F-0100-47B2-9C9E-5E0AD4D951A4}">
      <dgm:prSet/>
      <dgm:spPr/>
      <dgm:t>
        <a:bodyPr/>
        <a:lstStyle/>
        <a:p>
          <a:pPr>
            <a:lnSpc>
              <a:spcPct val="100000"/>
            </a:lnSpc>
          </a:pPr>
          <a:r>
            <a:rPr lang="en-US" b="1" dirty="0"/>
            <a:t>Maintenance repo </a:t>
          </a:r>
          <a:r>
            <a:rPr lang="en-US" dirty="0"/>
            <a:t>– GitHub repository where the code maintenance process scripts are stored </a:t>
          </a:r>
        </a:p>
        <a:p>
          <a:pPr>
            <a:lnSpc>
              <a:spcPct val="100000"/>
            </a:lnSpc>
          </a:pPr>
          <a:r>
            <a:rPr lang="en-US" dirty="0"/>
            <a:t>(</a:t>
          </a:r>
          <a:r>
            <a:rPr lang="en-US" dirty="0" err="1"/>
            <a:t>sdgilley</a:t>
          </a:r>
          <a:r>
            <a:rPr lang="en-US" dirty="0"/>
            <a:t>/code-maintenance)</a:t>
          </a:r>
        </a:p>
      </dgm:t>
    </dgm:pt>
    <dgm:pt modelId="{5A3B5B16-02F4-47B8-8D14-09268919735F}" type="parTrans" cxnId="{B7B58C16-E2BA-4D53-8CEF-0ED1FC37EA2C}">
      <dgm:prSet/>
      <dgm:spPr/>
      <dgm:t>
        <a:bodyPr/>
        <a:lstStyle/>
        <a:p>
          <a:endParaRPr lang="en-US"/>
        </a:p>
      </dgm:t>
    </dgm:pt>
    <dgm:pt modelId="{A7D97B0C-F2EF-413D-8374-9439EE36D0F0}" type="sibTrans" cxnId="{B7B58C16-E2BA-4D53-8CEF-0ED1FC37EA2C}">
      <dgm:prSet/>
      <dgm:spPr/>
    </dgm:pt>
    <dgm:pt modelId="{EA836A0C-360E-465F-9CCA-DB8CA366FE3A}" type="pres">
      <dgm:prSet presAssocID="{432683A5-6EEF-42E4-ABC6-8737B6A76E3D}" presName="root" presStyleCnt="0">
        <dgm:presLayoutVars>
          <dgm:dir/>
          <dgm:resizeHandles val="exact"/>
        </dgm:presLayoutVars>
      </dgm:prSet>
      <dgm:spPr/>
    </dgm:pt>
    <dgm:pt modelId="{32EA451F-E7A2-4529-B989-DBEC69DDBB92}" type="pres">
      <dgm:prSet presAssocID="{E9CAB173-482C-4EC9-B943-1DDB1D0D0523}" presName="compNode" presStyleCnt="0"/>
      <dgm:spPr/>
    </dgm:pt>
    <dgm:pt modelId="{D3AE921A-49D8-49AE-9B36-B1411A67C38E}" type="pres">
      <dgm:prSet presAssocID="{E9CAB173-482C-4EC9-B943-1DDB1D0D052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grammer"/>
        </a:ext>
      </dgm:extLst>
    </dgm:pt>
    <dgm:pt modelId="{B11C1238-984F-4091-A9C3-C899E0F77DA6}" type="pres">
      <dgm:prSet presAssocID="{E9CAB173-482C-4EC9-B943-1DDB1D0D0523}" presName="spaceRect" presStyleCnt="0"/>
      <dgm:spPr/>
    </dgm:pt>
    <dgm:pt modelId="{E5B19F8D-E70D-4FA2-905A-76E52F0EA283}" type="pres">
      <dgm:prSet presAssocID="{E9CAB173-482C-4EC9-B943-1DDB1D0D0523}" presName="textRect" presStyleLbl="revTx" presStyleIdx="0" presStyleCnt="3">
        <dgm:presLayoutVars>
          <dgm:chMax val="1"/>
          <dgm:chPref val="1"/>
        </dgm:presLayoutVars>
      </dgm:prSet>
      <dgm:spPr/>
    </dgm:pt>
    <dgm:pt modelId="{F237494B-7BBF-4CEF-A023-A5D70E6EBE2B}" type="pres">
      <dgm:prSet presAssocID="{EABBD8F9-F83A-4A13-ADE5-F9254A68F06B}" presName="sibTrans" presStyleCnt="0"/>
      <dgm:spPr/>
    </dgm:pt>
    <dgm:pt modelId="{608EC4C9-F9D8-4795-82D4-A0B5265523B3}" type="pres">
      <dgm:prSet presAssocID="{CFDA9A21-D090-4753-AB47-E1CDD5CC1D74}" presName="compNode" presStyleCnt="0"/>
      <dgm:spPr/>
    </dgm:pt>
    <dgm:pt modelId="{81ADA4CF-8737-4FCE-921C-B8D0315D4304}" type="pres">
      <dgm:prSet presAssocID="{CFDA9A21-D090-4753-AB47-E1CDD5CC1D7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ocument"/>
        </a:ext>
      </dgm:extLst>
    </dgm:pt>
    <dgm:pt modelId="{2BA7916D-6D68-4AA9-BC5C-3CEF834CEF82}" type="pres">
      <dgm:prSet presAssocID="{CFDA9A21-D090-4753-AB47-E1CDD5CC1D74}" presName="spaceRect" presStyleCnt="0"/>
      <dgm:spPr/>
    </dgm:pt>
    <dgm:pt modelId="{278A4781-F0E5-4F40-8F30-3D7E13BF9D5A}" type="pres">
      <dgm:prSet presAssocID="{CFDA9A21-D090-4753-AB47-E1CDD5CC1D74}" presName="textRect" presStyleLbl="revTx" presStyleIdx="1" presStyleCnt="3">
        <dgm:presLayoutVars>
          <dgm:chMax val="1"/>
          <dgm:chPref val="1"/>
        </dgm:presLayoutVars>
      </dgm:prSet>
      <dgm:spPr/>
    </dgm:pt>
    <dgm:pt modelId="{1E9C09A1-4C0F-43A7-A054-2F5ABA948B45}" type="pres">
      <dgm:prSet presAssocID="{8C5E42C9-493A-4A94-ACC0-3B97BEBC2228}" presName="sibTrans" presStyleCnt="0"/>
      <dgm:spPr/>
    </dgm:pt>
    <dgm:pt modelId="{7191A22F-A334-44E7-8DF3-830C2D99AAA2}" type="pres">
      <dgm:prSet presAssocID="{E98CF26F-0100-47B2-9C9E-5E0AD4D951A4}" presName="compNode" presStyleCnt="0"/>
      <dgm:spPr/>
    </dgm:pt>
    <dgm:pt modelId="{E87D7CD0-9A48-4E2E-AEB5-D510BA45D858}" type="pres">
      <dgm:prSet presAssocID="{E98CF26F-0100-47B2-9C9E-5E0AD4D951A4}"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Gears with solid fill"/>
        </a:ext>
      </dgm:extLst>
    </dgm:pt>
    <dgm:pt modelId="{7B661CDC-6F5A-4248-8A32-55FA8B267D9E}" type="pres">
      <dgm:prSet presAssocID="{E98CF26F-0100-47B2-9C9E-5E0AD4D951A4}" presName="spaceRect" presStyleCnt="0"/>
      <dgm:spPr/>
    </dgm:pt>
    <dgm:pt modelId="{24971EB7-76E7-4ABF-A52A-81857B79D2DA}" type="pres">
      <dgm:prSet presAssocID="{E98CF26F-0100-47B2-9C9E-5E0AD4D951A4}" presName="textRect" presStyleLbl="revTx" presStyleIdx="2" presStyleCnt="3">
        <dgm:presLayoutVars>
          <dgm:chMax val="1"/>
          <dgm:chPref val="1"/>
        </dgm:presLayoutVars>
      </dgm:prSet>
      <dgm:spPr/>
    </dgm:pt>
  </dgm:ptLst>
  <dgm:cxnLst>
    <dgm:cxn modelId="{B7B58C16-E2BA-4D53-8CEF-0ED1FC37EA2C}" srcId="{432683A5-6EEF-42E4-ABC6-8737B6A76E3D}" destId="{E98CF26F-0100-47B2-9C9E-5E0AD4D951A4}" srcOrd="2" destOrd="0" parTransId="{5A3B5B16-02F4-47B8-8D14-09268919735F}" sibTransId="{A7D97B0C-F2EF-413D-8374-9439EE36D0F0}"/>
    <dgm:cxn modelId="{9C26FF33-DDEA-4EAB-A085-D08775F34708}" type="presOf" srcId="{432683A5-6EEF-42E4-ABC6-8737B6A76E3D}" destId="{EA836A0C-360E-465F-9CCA-DB8CA366FE3A}" srcOrd="0" destOrd="0" presId="urn:microsoft.com/office/officeart/2018/2/layout/IconLabelList"/>
    <dgm:cxn modelId="{78875F47-8CEC-41FC-BB5A-127ECE218A2D}" type="presOf" srcId="{E9CAB173-482C-4EC9-B943-1DDB1D0D0523}" destId="{E5B19F8D-E70D-4FA2-905A-76E52F0EA283}" srcOrd="0" destOrd="0" presId="urn:microsoft.com/office/officeart/2018/2/layout/IconLabelList"/>
    <dgm:cxn modelId="{066CF46A-20E6-4216-9087-0D6036FE3026}" type="presOf" srcId="{E98CF26F-0100-47B2-9C9E-5E0AD4D951A4}" destId="{24971EB7-76E7-4ABF-A52A-81857B79D2DA}" srcOrd="0" destOrd="0" presId="urn:microsoft.com/office/officeart/2018/2/layout/IconLabelList"/>
    <dgm:cxn modelId="{4F57B49B-9AC6-4649-A65B-47D8E2060AB5}" type="presOf" srcId="{CFDA9A21-D090-4753-AB47-E1CDD5CC1D74}" destId="{278A4781-F0E5-4F40-8F30-3D7E13BF9D5A}" srcOrd="0" destOrd="0" presId="urn:microsoft.com/office/officeart/2018/2/layout/IconLabelList"/>
    <dgm:cxn modelId="{9FE7F4D5-7F32-467A-AAA1-FC24CE78DA70}" srcId="{432683A5-6EEF-42E4-ABC6-8737B6A76E3D}" destId="{CFDA9A21-D090-4753-AB47-E1CDD5CC1D74}" srcOrd="1" destOrd="0" parTransId="{6FEB48B4-6E93-4511-B0FA-5EF703010479}" sibTransId="{8C5E42C9-493A-4A94-ACC0-3B97BEBC2228}"/>
    <dgm:cxn modelId="{8ACB57F9-2634-4342-B7E3-4B6E107F4881}" srcId="{432683A5-6EEF-42E4-ABC6-8737B6A76E3D}" destId="{E9CAB173-482C-4EC9-B943-1DDB1D0D0523}" srcOrd="0" destOrd="0" parTransId="{007362FC-14AB-4FB5-86F3-01740E78C68C}" sibTransId="{EABBD8F9-F83A-4A13-ADE5-F9254A68F06B}"/>
    <dgm:cxn modelId="{F46913D4-A93F-4BC4-8104-3FDD1AA19B7C}" type="presParOf" srcId="{EA836A0C-360E-465F-9CCA-DB8CA366FE3A}" destId="{32EA451F-E7A2-4529-B989-DBEC69DDBB92}" srcOrd="0" destOrd="0" presId="urn:microsoft.com/office/officeart/2018/2/layout/IconLabelList"/>
    <dgm:cxn modelId="{22255F62-0330-4694-9DA8-30C534CB9C1B}" type="presParOf" srcId="{32EA451F-E7A2-4529-B989-DBEC69DDBB92}" destId="{D3AE921A-49D8-49AE-9B36-B1411A67C38E}" srcOrd="0" destOrd="0" presId="urn:microsoft.com/office/officeart/2018/2/layout/IconLabelList"/>
    <dgm:cxn modelId="{6EA7C01D-E58F-4387-8AE5-F770B056ABA3}" type="presParOf" srcId="{32EA451F-E7A2-4529-B989-DBEC69DDBB92}" destId="{B11C1238-984F-4091-A9C3-C899E0F77DA6}" srcOrd="1" destOrd="0" presId="urn:microsoft.com/office/officeart/2018/2/layout/IconLabelList"/>
    <dgm:cxn modelId="{B9B1771C-8E35-49AD-B169-04AB4A0EEDB8}" type="presParOf" srcId="{32EA451F-E7A2-4529-B989-DBEC69DDBB92}" destId="{E5B19F8D-E70D-4FA2-905A-76E52F0EA283}" srcOrd="2" destOrd="0" presId="urn:microsoft.com/office/officeart/2018/2/layout/IconLabelList"/>
    <dgm:cxn modelId="{BF903D85-B12C-49C8-986E-4463987A5BA4}" type="presParOf" srcId="{EA836A0C-360E-465F-9CCA-DB8CA366FE3A}" destId="{F237494B-7BBF-4CEF-A023-A5D70E6EBE2B}" srcOrd="1" destOrd="0" presId="urn:microsoft.com/office/officeart/2018/2/layout/IconLabelList"/>
    <dgm:cxn modelId="{D564E16D-5ACE-43AE-8961-2C2A66B0B82F}" type="presParOf" srcId="{EA836A0C-360E-465F-9CCA-DB8CA366FE3A}" destId="{608EC4C9-F9D8-4795-82D4-A0B5265523B3}" srcOrd="2" destOrd="0" presId="urn:microsoft.com/office/officeart/2018/2/layout/IconLabelList"/>
    <dgm:cxn modelId="{C57BC454-4B12-46FD-A4B4-579BE085DCB2}" type="presParOf" srcId="{608EC4C9-F9D8-4795-82D4-A0B5265523B3}" destId="{81ADA4CF-8737-4FCE-921C-B8D0315D4304}" srcOrd="0" destOrd="0" presId="urn:microsoft.com/office/officeart/2018/2/layout/IconLabelList"/>
    <dgm:cxn modelId="{B1F625A1-2191-4255-BFAD-9A4597203DC9}" type="presParOf" srcId="{608EC4C9-F9D8-4795-82D4-A0B5265523B3}" destId="{2BA7916D-6D68-4AA9-BC5C-3CEF834CEF82}" srcOrd="1" destOrd="0" presId="urn:microsoft.com/office/officeart/2018/2/layout/IconLabelList"/>
    <dgm:cxn modelId="{4A92BE36-B45E-414E-BD78-73242F2F1F55}" type="presParOf" srcId="{608EC4C9-F9D8-4795-82D4-A0B5265523B3}" destId="{278A4781-F0E5-4F40-8F30-3D7E13BF9D5A}" srcOrd="2" destOrd="0" presId="urn:microsoft.com/office/officeart/2018/2/layout/IconLabelList"/>
    <dgm:cxn modelId="{017C7519-A8EC-468D-81E8-91535EA5EE9D}" type="presParOf" srcId="{EA836A0C-360E-465F-9CCA-DB8CA366FE3A}" destId="{1E9C09A1-4C0F-43A7-A054-2F5ABA948B45}" srcOrd="3" destOrd="0" presId="urn:microsoft.com/office/officeart/2018/2/layout/IconLabelList"/>
    <dgm:cxn modelId="{308191C9-18AA-464D-8AA9-A171B34F6B48}" type="presParOf" srcId="{EA836A0C-360E-465F-9CCA-DB8CA366FE3A}" destId="{7191A22F-A334-44E7-8DF3-830C2D99AAA2}" srcOrd="4" destOrd="0" presId="urn:microsoft.com/office/officeart/2018/2/layout/IconLabelList"/>
    <dgm:cxn modelId="{DA7F4E19-2E9D-4443-9246-664793765624}" type="presParOf" srcId="{7191A22F-A334-44E7-8DF3-830C2D99AAA2}" destId="{E87D7CD0-9A48-4E2E-AEB5-D510BA45D858}" srcOrd="0" destOrd="0" presId="urn:microsoft.com/office/officeart/2018/2/layout/IconLabelList"/>
    <dgm:cxn modelId="{3AB50117-62DE-4345-B751-1549852732CB}" type="presParOf" srcId="{7191A22F-A334-44E7-8DF3-830C2D99AAA2}" destId="{7B661CDC-6F5A-4248-8A32-55FA8B267D9E}" srcOrd="1" destOrd="0" presId="urn:microsoft.com/office/officeart/2018/2/layout/IconLabelList"/>
    <dgm:cxn modelId="{9DE5FFD7-A51B-43F5-A845-F883618F91AB}" type="presParOf" srcId="{7191A22F-A334-44E7-8DF3-830C2D99AAA2}" destId="{24971EB7-76E7-4ABF-A52A-81857B79D2D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77078D-11AD-4714-BFC5-636F23BDFC51}" type="doc">
      <dgm:prSet loTypeId="urn:microsoft.com/office/officeart/2005/8/layout/vList2" loCatId="list" qsTypeId="urn:microsoft.com/office/officeart/2005/8/quickstyle/simple1" qsCatId="simple" csTypeId="urn:microsoft.com/office/officeart/2005/8/colors/accent3_2" csCatId="accent3" phldr="1"/>
      <dgm:spPr/>
      <dgm:t>
        <a:bodyPr/>
        <a:lstStyle/>
        <a:p>
          <a:endParaRPr lang="en-US"/>
        </a:p>
      </dgm:t>
    </dgm:pt>
    <dgm:pt modelId="{2A6FDFFA-C10A-4A26-9566-BFD55CD66350}">
      <dgm:prSet/>
      <dgm:spPr/>
      <dgm:t>
        <a:bodyPr/>
        <a:lstStyle/>
        <a:p>
          <a:r>
            <a:rPr lang="en-US" dirty="0"/>
            <a:t>Code authored in a code editor</a:t>
          </a:r>
        </a:p>
      </dgm:t>
    </dgm:pt>
    <dgm:pt modelId="{9FDF4B07-F23C-4DB3-AD01-A40F2FABA11C}" type="parTrans" cxnId="{E9CE2052-6B98-4CAC-A482-4794F013CA11}">
      <dgm:prSet/>
      <dgm:spPr/>
      <dgm:t>
        <a:bodyPr/>
        <a:lstStyle/>
        <a:p>
          <a:endParaRPr lang="en-US"/>
        </a:p>
      </dgm:t>
    </dgm:pt>
    <dgm:pt modelId="{419BE185-B9C7-48CC-8CAD-33889B8031D1}" type="sibTrans" cxnId="{E9CE2052-6B98-4CAC-A482-4794F013CA11}">
      <dgm:prSet/>
      <dgm:spPr/>
      <dgm:t>
        <a:bodyPr/>
        <a:lstStyle/>
        <a:p>
          <a:endParaRPr lang="en-US"/>
        </a:p>
      </dgm:t>
    </dgm:pt>
    <dgm:pt modelId="{A97FE7DF-D16E-49BD-BF3D-5F5626B74D45}">
      <dgm:prSet/>
      <dgm:spPr/>
      <dgm:t>
        <a:bodyPr/>
        <a:lstStyle/>
        <a:p>
          <a:r>
            <a:rPr lang="en-US" dirty="0"/>
            <a:t>Code styles enforced by PR process in the code repo</a:t>
          </a:r>
        </a:p>
      </dgm:t>
    </dgm:pt>
    <dgm:pt modelId="{7A812CE9-BB74-44D7-B3AC-EEF8F69CE134}" type="parTrans" cxnId="{619F7B23-CBFC-4534-96E0-1356D07AD37A}">
      <dgm:prSet/>
      <dgm:spPr/>
      <dgm:t>
        <a:bodyPr/>
        <a:lstStyle/>
        <a:p>
          <a:endParaRPr lang="en-US"/>
        </a:p>
      </dgm:t>
    </dgm:pt>
    <dgm:pt modelId="{A2162108-AA25-4C9A-87DB-E576E9B9A273}" type="sibTrans" cxnId="{619F7B23-CBFC-4534-96E0-1356D07AD37A}">
      <dgm:prSet/>
      <dgm:spPr/>
      <dgm:t>
        <a:bodyPr/>
        <a:lstStyle/>
        <a:p>
          <a:endParaRPr lang="en-US"/>
        </a:p>
      </dgm:t>
    </dgm:pt>
    <dgm:pt modelId="{AE13F4AE-9EFE-4658-BBB9-35324A6ACB76}">
      <dgm:prSet/>
      <dgm:spPr/>
      <dgm:t>
        <a:bodyPr/>
        <a:lstStyle/>
        <a:p>
          <a:r>
            <a:rPr lang="en-US" dirty="0"/>
            <a:t>Code repo maintained by teams using the code</a:t>
          </a:r>
        </a:p>
      </dgm:t>
    </dgm:pt>
    <dgm:pt modelId="{1F663AEA-E93F-448C-B1A4-568CBA28FA27}" type="parTrans" cxnId="{6437173A-9CD3-42D5-AF45-D11A839A1602}">
      <dgm:prSet/>
      <dgm:spPr/>
      <dgm:t>
        <a:bodyPr/>
        <a:lstStyle/>
        <a:p>
          <a:endParaRPr lang="en-US"/>
        </a:p>
      </dgm:t>
    </dgm:pt>
    <dgm:pt modelId="{73205E89-491C-45EF-98C0-C40281A60381}" type="sibTrans" cxnId="{6437173A-9CD3-42D5-AF45-D11A839A1602}">
      <dgm:prSet/>
      <dgm:spPr/>
      <dgm:t>
        <a:bodyPr/>
        <a:lstStyle/>
        <a:p>
          <a:endParaRPr lang="en-US"/>
        </a:p>
      </dgm:t>
    </dgm:pt>
    <dgm:pt modelId="{F877FE04-8EB6-452D-BB93-10CC41A53804}">
      <dgm:prSet/>
      <dgm:spPr/>
      <dgm:t>
        <a:bodyPr/>
        <a:lstStyle/>
        <a:p>
          <a:r>
            <a:rPr lang="en-US" dirty="0"/>
            <a:t>Public GH repo and docs have single source of truth</a:t>
          </a:r>
        </a:p>
      </dgm:t>
    </dgm:pt>
    <dgm:pt modelId="{3A745AAF-FCA2-42F6-A6AC-2721EC9DE6F5}" type="parTrans" cxnId="{62386928-0E1F-4DBA-9FD5-4CC114AEA473}">
      <dgm:prSet/>
      <dgm:spPr/>
      <dgm:t>
        <a:bodyPr/>
        <a:lstStyle/>
        <a:p>
          <a:endParaRPr lang="en-US"/>
        </a:p>
      </dgm:t>
    </dgm:pt>
    <dgm:pt modelId="{09C00B72-DDEF-4086-BDD8-9A0F0DB81627}" type="sibTrans" cxnId="{62386928-0E1F-4DBA-9FD5-4CC114AEA473}">
      <dgm:prSet/>
      <dgm:spPr/>
      <dgm:t>
        <a:bodyPr/>
        <a:lstStyle/>
        <a:p>
          <a:endParaRPr lang="en-US"/>
        </a:p>
      </dgm:t>
    </dgm:pt>
    <dgm:pt modelId="{2B476115-061E-4BE5-846C-B8062CE21603}">
      <dgm:prSet/>
      <dgm:spPr/>
      <dgm:t>
        <a:bodyPr/>
        <a:lstStyle/>
        <a:p>
          <a:r>
            <a:rPr lang="en-US"/>
            <a:t>Code repo can be set up with automated testing</a:t>
          </a:r>
          <a:endParaRPr lang="en-US" dirty="0"/>
        </a:p>
      </dgm:t>
    </dgm:pt>
    <dgm:pt modelId="{5E61FC01-19A7-4B7D-B755-BC9840BC7A66}" type="parTrans" cxnId="{146DD440-DE42-43A0-92C7-C4797C86BDBD}">
      <dgm:prSet/>
      <dgm:spPr/>
    </dgm:pt>
    <dgm:pt modelId="{5FF8757E-C237-4F52-A5C5-F405A71F762E}" type="sibTrans" cxnId="{146DD440-DE42-43A0-92C7-C4797C86BDBD}">
      <dgm:prSet/>
      <dgm:spPr/>
    </dgm:pt>
    <dgm:pt modelId="{B82A3605-3D32-4F1C-8965-9EAB0F11905B}">
      <dgm:prSet/>
      <dgm:spPr/>
      <dgm:t>
        <a:bodyPr/>
        <a:lstStyle/>
        <a:p>
          <a:r>
            <a:rPr lang="en-US"/>
            <a:t>Code is runnable </a:t>
          </a:r>
          <a:endParaRPr lang="en-US" dirty="0"/>
        </a:p>
      </dgm:t>
    </dgm:pt>
    <dgm:pt modelId="{2C58E33F-D7E5-4C75-818C-97CB54A98203}" type="parTrans" cxnId="{FC8A8B60-8581-4D2D-9566-4CFF7C75AA5F}">
      <dgm:prSet/>
      <dgm:spPr/>
    </dgm:pt>
    <dgm:pt modelId="{52EF3626-2958-46B8-A46B-D99FC4862E6D}" type="sibTrans" cxnId="{FC8A8B60-8581-4D2D-9566-4CFF7C75AA5F}">
      <dgm:prSet/>
      <dgm:spPr/>
    </dgm:pt>
    <dgm:pt modelId="{C5392B9F-C6E6-4E79-A962-21C71058EA3E}" type="pres">
      <dgm:prSet presAssocID="{3777078D-11AD-4714-BFC5-636F23BDFC51}" presName="linear" presStyleCnt="0">
        <dgm:presLayoutVars>
          <dgm:animLvl val="lvl"/>
          <dgm:resizeHandles val="exact"/>
        </dgm:presLayoutVars>
      </dgm:prSet>
      <dgm:spPr/>
    </dgm:pt>
    <dgm:pt modelId="{A8DC65E9-A40E-4285-BB16-96DA435B950F}" type="pres">
      <dgm:prSet presAssocID="{2A6FDFFA-C10A-4A26-9566-BFD55CD66350}" presName="parentText" presStyleLbl="node1" presStyleIdx="0" presStyleCnt="6">
        <dgm:presLayoutVars>
          <dgm:chMax val="0"/>
          <dgm:bulletEnabled val="1"/>
        </dgm:presLayoutVars>
      </dgm:prSet>
      <dgm:spPr/>
    </dgm:pt>
    <dgm:pt modelId="{85111FE7-8CF0-4004-8A89-8D062F349171}" type="pres">
      <dgm:prSet presAssocID="{419BE185-B9C7-48CC-8CAD-33889B8031D1}" presName="spacer" presStyleCnt="0"/>
      <dgm:spPr/>
    </dgm:pt>
    <dgm:pt modelId="{EDEB636B-C772-4E3D-BF18-9FF6F803F3E9}" type="pres">
      <dgm:prSet presAssocID="{B82A3605-3D32-4F1C-8965-9EAB0F11905B}" presName="parentText" presStyleLbl="node1" presStyleIdx="1" presStyleCnt="6">
        <dgm:presLayoutVars>
          <dgm:chMax val="0"/>
          <dgm:bulletEnabled val="1"/>
        </dgm:presLayoutVars>
      </dgm:prSet>
      <dgm:spPr/>
    </dgm:pt>
    <dgm:pt modelId="{F768FE24-29A5-44C4-A354-7CEC460D82BF}" type="pres">
      <dgm:prSet presAssocID="{52EF3626-2958-46B8-A46B-D99FC4862E6D}" presName="spacer" presStyleCnt="0"/>
      <dgm:spPr/>
    </dgm:pt>
    <dgm:pt modelId="{680DC26E-282A-4F0E-B624-E6F4ACAD55FF}" type="pres">
      <dgm:prSet presAssocID="{A97FE7DF-D16E-49BD-BF3D-5F5626B74D45}" presName="parentText" presStyleLbl="node1" presStyleIdx="2" presStyleCnt="6">
        <dgm:presLayoutVars>
          <dgm:chMax val="0"/>
          <dgm:bulletEnabled val="1"/>
        </dgm:presLayoutVars>
      </dgm:prSet>
      <dgm:spPr/>
    </dgm:pt>
    <dgm:pt modelId="{1E075EDA-0178-43DA-A0A4-82AF6007F796}" type="pres">
      <dgm:prSet presAssocID="{A2162108-AA25-4C9A-87DB-E576E9B9A273}" presName="spacer" presStyleCnt="0"/>
      <dgm:spPr/>
    </dgm:pt>
    <dgm:pt modelId="{EE810398-5BAD-410F-BF92-5566CDEDD364}" type="pres">
      <dgm:prSet presAssocID="{AE13F4AE-9EFE-4658-BBB9-35324A6ACB76}" presName="parentText" presStyleLbl="node1" presStyleIdx="3" presStyleCnt="6" custLinFactNeighborX="2401" custLinFactNeighborY="-52387">
        <dgm:presLayoutVars>
          <dgm:chMax val="0"/>
          <dgm:bulletEnabled val="1"/>
        </dgm:presLayoutVars>
      </dgm:prSet>
      <dgm:spPr/>
    </dgm:pt>
    <dgm:pt modelId="{DFFA8D06-24B3-46A1-B2B5-C3E2AE3C02EB}" type="pres">
      <dgm:prSet presAssocID="{73205E89-491C-45EF-98C0-C40281A60381}" presName="spacer" presStyleCnt="0"/>
      <dgm:spPr/>
    </dgm:pt>
    <dgm:pt modelId="{0BF71160-F278-4365-8DCF-020400760CF1}" type="pres">
      <dgm:prSet presAssocID="{2B476115-061E-4BE5-846C-B8062CE21603}" presName="parentText" presStyleLbl="node1" presStyleIdx="4" presStyleCnt="6">
        <dgm:presLayoutVars>
          <dgm:chMax val="0"/>
          <dgm:bulletEnabled val="1"/>
        </dgm:presLayoutVars>
      </dgm:prSet>
      <dgm:spPr/>
    </dgm:pt>
    <dgm:pt modelId="{C9876024-1796-424B-A3C3-7C376A649A8E}" type="pres">
      <dgm:prSet presAssocID="{5FF8757E-C237-4F52-A5C5-F405A71F762E}" presName="spacer" presStyleCnt="0"/>
      <dgm:spPr/>
    </dgm:pt>
    <dgm:pt modelId="{D8A994F0-A993-448E-997D-9711BC8FF716}" type="pres">
      <dgm:prSet presAssocID="{F877FE04-8EB6-452D-BB93-10CC41A53804}" presName="parentText" presStyleLbl="node1" presStyleIdx="5" presStyleCnt="6">
        <dgm:presLayoutVars>
          <dgm:chMax val="0"/>
          <dgm:bulletEnabled val="1"/>
        </dgm:presLayoutVars>
      </dgm:prSet>
      <dgm:spPr/>
    </dgm:pt>
  </dgm:ptLst>
  <dgm:cxnLst>
    <dgm:cxn modelId="{F78C5A00-C231-4D6E-8726-20712677FDEE}" type="presOf" srcId="{2B476115-061E-4BE5-846C-B8062CE21603}" destId="{0BF71160-F278-4365-8DCF-020400760CF1}" srcOrd="0" destOrd="0" presId="urn:microsoft.com/office/officeart/2005/8/layout/vList2"/>
    <dgm:cxn modelId="{22770522-0DD5-4DBB-94F5-43FF8B46C085}" type="presOf" srcId="{AE13F4AE-9EFE-4658-BBB9-35324A6ACB76}" destId="{EE810398-5BAD-410F-BF92-5566CDEDD364}" srcOrd="0" destOrd="0" presId="urn:microsoft.com/office/officeart/2005/8/layout/vList2"/>
    <dgm:cxn modelId="{59633B22-6607-478E-8AC5-5D1438494612}" type="presOf" srcId="{2A6FDFFA-C10A-4A26-9566-BFD55CD66350}" destId="{A8DC65E9-A40E-4285-BB16-96DA435B950F}" srcOrd="0" destOrd="0" presId="urn:microsoft.com/office/officeart/2005/8/layout/vList2"/>
    <dgm:cxn modelId="{619F7B23-CBFC-4534-96E0-1356D07AD37A}" srcId="{3777078D-11AD-4714-BFC5-636F23BDFC51}" destId="{A97FE7DF-D16E-49BD-BF3D-5F5626B74D45}" srcOrd="2" destOrd="0" parTransId="{7A812CE9-BB74-44D7-B3AC-EEF8F69CE134}" sibTransId="{A2162108-AA25-4C9A-87DB-E576E9B9A273}"/>
    <dgm:cxn modelId="{62386928-0E1F-4DBA-9FD5-4CC114AEA473}" srcId="{3777078D-11AD-4714-BFC5-636F23BDFC51}" destId="{F877FE04-8EB6-452D-BB93-10CC41A53804}" srcOrd="5" destOrd="0" parTransId="{3A745AAF-FCA2-42F6-A6AC-2721EC9DE6F5}" sibTransId="{09C00B72-DDEF-4086-BDD8-9A0F0DB81627}"/>
    <dgm:cxn modelId="{F541A62B-6521-48A9-B545-E9FA6881F018}" type="presOf" srcId="{B82A3605-3D32-4F1C-8965-9EAB0F11905B}" destId="{EDEB636B-C772-4E3D-BF18-9FF6F803F3E9}" srcOrd="0" destOrd="0" presId="urn:microsoft.com/office/officeart/2005/8/layout/vList2"/>
    <dgm:cxn modelId="{6437173A-9CD3-42D5-AF45-D11A839A1602}" srcId="{3777078D-11AD-4714-BFC5-636F23BDFC51}" destId="{AE13F4AE-9EFE-4658-BBB9-35324A6ACB76}" srcOrd="3" destOrd="0" parTransId="{1F663AEA-E93F-448C-B1A4-568CBA28FA27}" sibTransId="{73205E89-491C-45EF-98C0-C40281A60381}"/>
    <dgm:cxn modelId="{146DD440-DE42-43A0-92C7-C4797C86BDBD}" srcId="{3777078D-11AD-4714-BFC5-636F23BDFC51}" destId="{2B476115-061E-4BE5-846C-B8062CE21603}" srcOrd="4" destOrd="0" parTransId="{5E61FC01-19A7-4B7D-B755-BC9840BC7A66}" sibTransId="{5FF8757E-C237-4F52-A5C5-F405A71F762E}"/>
    <dgm:cxn modelId="{A54C835B-6B09-46EA-B8A4-DA618838D7B4}" type="presOf" srcId="{A97FE7DF-D16E-49BD-BF3D-5F5626B74D45}" destId="{680DC26E-282A-4F0E-B624-E6F4ACAD55FF}" srcOrd="0" destOrd="0" presId="urn:microsoft.com/office/officeart/2005/8/layout/vList2"/>
    <dgm:cxn modelId="{FC8A8B60-8581-4D2D-9566-4CFF7C75AA5F}" srcId="{3777078D-11AD-4714-BFC5-636F23BDFC51}" destId="{B82A3605-3D32-4F1C-8965-9EAB0F11905B}" srcOrd="1" destOrd="0" parTransId="{2C58E33F-D7E5-4C75-818C-97CB54A98203}" sibTransId="{52EF3626-2958-46B8-A46B-D99FC4862E6D}"/>
    <dgm:cxn modelId="{5C94C64D-A851-4024-9F13-4C24E3E38B2F}" type="presOf" srcId="{F877FE04-8EB6-452D-BB93-10CC41A53804}" destId="{D8A994F0-A993-448E-997D-9711BC8FF716}" srcOrd="0" destOrd="0" presId="urn:microsoft.com/office/officeart/2005/8/layout/vList2"/>
    <dgm:cxn modelId="{E9CE2052-6B98-4CAC-A482-4794F013CA11}" srcId="{3777078D-11AD-4714-BFC5-636F23BDFC51}" destId="{2A6FDFFA-C10A-4A26-9566-BFD55CD66350}" srcOrd="0" destOrd="0" parTransId="{9FDF4B07-F23C-4DB3-AD01-A40F2FABA11C}" sibTransId="{419BE185-B9C7-48CC-8CAD-33889B8031D1}"/>
    <dgm:cxn modelId="{41239BFE-CD67-4782-933D-1539CC8A2A48}" type="presOf" srcId="{3777078D-11AD-4714-BFC5-636F23BDFC51}" destId="{C5392B9F-C6E6-4E79-A962-21C71058EA3E}" srcOrd="0" destOrd="0" presId="urn:microsoft.com/office/officeart/2005/8/layout/vList2"/>
    <dgm:cxn modelId="{B2716075-0865-4B2A-9487-2F882692BF5B}" type="presParOf" srcId="{C5392B9F-C6E6-4E79-A962-21C71058EA3E}" destId="{A8DC65E9-A40E-4285-BB16-96DA435B950F}" srcOrd="0" destOrd="0" presId="urn:microsoft.com/office/officeart/2005/8/layout/vList2"/>
    <dgm:cxn modelId="{8CAC16F3-76FA-4A13-AE39-7FD955D363A0}" type="presParOf" srcId="{C5392B9F-C6E6-4E79-A962-21C71058EA3E}" destId="{85111FE7-8CF0-4004-8A89-8D062F349171}" srcOrd="1" destOrd="0" presId="urn:microsoft.com/office/officeart/2005/8/layout/vList2"/>
    <dgm:cxn modelId="{5E6A2FA0-A852-427F-83C3-74197751913F}" type="presParOf" srcId="{C5392B9F-C6E6-4E79-A962-21C71058EA3E}" destId="{EDEB636B-C772-4E3D-BF18-9FF6F803F3E9}" srcOrd="2" destOrd="0" presId="urn:microsoft.com/office/officeart/2005/8/layout/vList2"/>
    <dgm:cxn modelId="{FC8B6F3B-2D4F-4641-A124-35187CCDCF48}" type="presParOf" srcId="{C5392B9F-C6E6-4E79-A962-21C71058EA3E}" destId="{F768FE24-29A5-44C4-A354-7CEC460D82BF}" srcOrd="3" destOrd="0" presId="urn:microsoft.com/office/officeart/2005/8/layout/vList2"/>
    <dgm:cxn modelId="{0750381E-D0EE-43F9-9A4A-6ACD9A1322E9}" type="presParOf" srcId="{C5392B9F-C6E6-4E79-A962-21C71058EA3E}" destId="{680DC26E-282A-4F0E-B624-E6F4ACAD55FF}" srcOrd="4" destOrd="0" presId="urn:microsoft.com/office/officeart/2005/8/layout/vList2"/>
    <dgm:cxn modelId="{204D3BF1-33C9-4A67-AAFF-3A2744ADEE03}" type="presParOf" srcId="{C5392B9F-C6E6-4E79-A962-21C71058EA3E}" destId="{1E075EDA-0178-43DA-A0A4-82AF6007F796}" srcOrd="5" destOrd="0" presId="urn:microsoft.com/office/officeart/2005/8/layout/vList2"/>
    <dgm:cxn modelId="{90A8594A-46CC-4D24-BD1F-0E87708BCF1B}" type="presParOf" srcId="{C5392B9F-C6E6-4E79-A962-21C71058EA3E}" destId="{EE810398-5BAD-410F-BF92-5566CDEDD364}" srcOrd="6" destOrd="0" presId="urn:microsoft.com/office/officeart/2005/8/layout/vList2"/>
    <dgm:cxn modelId="{09568D85-E41D-4F1F-8724-D7F08FB9317E}" type="presParOf" srcId="{C5392B9F-C6E6-4E79-A962-21C71058EA3E}" destId="{DFFA8D06-24B3-46A1-B2B5-C3E2AE3C02EB}" srcOrd="7" destOrd="0" presId="urn:microsoft.com/office/officeart/2005/8/layout/vList2"/>
    <dgm:cxn modelId="{BFAFD343-FEBC-4D9E-B59D-36C627D8B15E}" type="presParOf" srcId="{C5392B9F-C6E6-4E79-A962-21C71058EA3E}" destId="{0BF71160-F278-4365-8DCF-020400760CF1}" srcOrd="8" destOrd="0" presId="urn:microsoft.com/office/officeart/2005/8/layout/vList2"/>
    <dgm:cxn modelId="{ED0CE9C8-E237-4D4C-B43F-F29D5EEB92DA}" type="presParOf" srcId="{C5392B9F-C6E6-4E79-A962-21C71058EA3E}" destId="{C9876024-1796-424B-A3C3-7C376A649A8E}" srcOrd="9" destOrd="0" presId="urn:microsoft.com/office/officeart/2005/8/layout/vList2"/>
    <dgm:cxn modelId="{31C2EA67-D301-4F3D-8381-4A82D5CF624F}" type="presParOf" srcId="{C5392B9F-C6E6-4E79-A962-21C71058EA3E}" destId="{D8A994F0-A993-448E-997D-9711BC8FF716}"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777078D-11AD-4714-BFC5-636F23BDFC51}" type="doc">
      <dgm:prSet loTypeId="urn:microsoft.com/office/officeart/2005/8/layout/vList2" loCatId="list" qsTypeId="urn:microsoft.com/office/officeart/2005/8/quickstyle/simple1" qsCatId="simple" csTypeId="urn:microsoft.com/office/officeart/2005/8/colors/accent3_2" csCatId="accent3" phldr="1"/>
      <dgm:spPr/>
      <dgm:t>
        <a:bodyPr/>
        <a:lstStyle/>
        <a:p>
          <a:endParaRPr lang="en-US"/>
        </a:p>
      </dgm:t>
    </dgm:pt>
    <dgm:pt modelId="{2A6FDFFA-C10A-4A26-9566-BFD55CD66350}">
      <dgm:prSet/>
      <dgm:spPr>
        <a:solidFill>
          <a:schemeClr val="accent2"/>
        </a:solidFill>
      </dgm:spPr>
      <dgm:t>
        <a:bodyPr/>
        <a:lstStyle/>
        <a:p>
          <a:r>
            <a:rPr lang="en-US" b="1" dirty="0"/>
            <a:t>File deletion</a:t>
          </a:r>
          <a:r>
            <a:rPr lang="en-US" dirty="0"/>
            <a:t> - Referenced files are removed</a:t>
          </a:r>
        </a:p>
      </dgm:t>
    </dgm:pt>
    <dgm:pt modelId="{9FDF4B07-F23C-4DB3-AD01-A40F2FABA11C}" type="parTrans" cxnId="{E9CE2052-6B98-4CAC-A482-4794F013CA11}">
      <dgm:prSet/>
      <dgm:spPr/>
      <dgm:t>
        <a:bodyPr/>
        <a:lstStyle/>
        <a:p>
          <a:endParaRPr lang="en-US"/>
        </a:p>
      </dgm:t>
    </dgm:pt>
    <dgm:pt modelId="{419BE185-B9C7-48CC-8CAD-33889B8031D1}" type="sibTrans" cxnId="{E9CE2052-6B98-4CAC-A482-4794F013CA11}">
      <dgm:prSet/>
      <dgm:spPr/>
      <dgm:t>
        <a:bodyPr/>
        <a:lstStyle/>
        <a:p>
          <a:endParaRPr lang="en-US"/>
        </a:p>
      </dgm:t>
    </dgm:pt>
    <dgm:pt modelId="{13E8C05A-A37C-4578-B9DF-61439D7B13C7}">
      <dgm:prSet/>
      <dgm:spPr>
        <a:solidFill>
          <a:schemeClr val="accent2"/>
        </a:solidFill>
      </dgm:spPr>
      <dgm:t>
        <a:bodyPr/>
        <a:lstStyle/>
        <a:p>
          <a:r>
            <a:rPr lang="en-US" b="1" dirty="0"/>
            <a:t>File renaming</a:t>
          </a:r>
          <a:r>
            <a:rPr lang="en-US" dirty="0"/>
            <a:t> - Referenced file paths change</a:t>
          </a:r>
        </a:p>
      </dgm:t>
    </dgm:pt>
    <dgm:pt modelId="{C0062E93-AED0-4EF2-8485-829FAF2E3D0B}" type="parTrans" cxnId="{A2856F3C-566A-4221-8307-D7D420B8265C}">
      <dgm:prSet/>
      <dgm:spPr/>
      <dgm:t>
        <a:bodyPr/>
        <a:lstStyle/>
        <a:p>
          <a:endParaRPr lang="en-US"/>
        </a:p>
      </dgm:t>
    </dgm:pt>
    <dgm:pt modelId="{6FF06E73-9C46-4FE4-9166-341EA09ECD44}" type="sibTrans" cxnId="{A2856F3C-566A-4221-8307-D7D420B8265C}">
      <dgm:prSet/>
      <dgm:spPr/>
      <dgm:t>
        <a:bodyPr/>
        <a:lstStyle/>
        <a:p>
          <a:endParaRPr lang="en-US"/>
        </a:p>
      </dgm:t>
    </dgm:pt>
    <dgm:pt modelId="{21D5EF2B-C6F3-4CDC-89A2-B8778EC3160B}">
      <dgm:prSet/>
      <dgm:spPr>
        <a:solidFill>
          <a:schemeClr val="accent2"/>
        </a:solidFill>
      </dgm:spPr>
      <dgm:t>
        <a:bodyPr/>
        <a:lstStyle/>
        <a:p>
          <a:r>
            <a:rPr lang="en-US" b="1" dirty="0"/>
            <a:t>Content changes</a:t>
          </a:r>
          <a:r>
            <a:rPr lang="en-US" dirty="0"/>
            <a:t> - Named sections or code blocks are modified or removed</a:t>
          </a:r>
        </a:p>
      </dgm:t>
    </dgm:pt>
    <dgm:pt modelId="{28062175-4EB7-464E-98B1-3D9FA311ABA8}" type="parTrans" cxnId="{CFA8E27A-ECD2-468B-B4DB-A51B8141F25C}">
      <dgm:prSet/>
      <dgm:spPr/>
      <dgm:t>
        <a:bodyPr/>
        <a:lstStyle/>
        <a:p>
          <a:endParaRPr lang="en-US"/>
        </a:p>
      </dgm:t>
    </dgm:pt>
    <dgm:pt modelId="{159AE57D-E97E-41D9-BE1F-FFD0C58A8299}" type="sibTrans" cxnId="{CFA8E27A-ECD2-468B-B4DB-A51B8141F25C}">
      <dgm:prSet/>
      <dgm:spPr/>
      <dgm:t>
        <a:bodyPr/>
        <a:lstStyle/>
        <a:p>
          <a:endParaRPr lang="en-US"/>
        </a:p>
      </dgm:t>
    </dgm:pt>
    <dgm:pt modelId="{B2D72518-8541-4382-9085-5863B9A24B4D}">
      <dgm:prSet/>
      <dgm:spPr>
        <a:solidFill>
          <a:schemeClr val="accent6"/>
        </a:solidFill>
      </dgm:spPr>
      <dgm:t>
        <a:bodyPr/>
        <a:lstStyle/>
        <a:p>
          <a:r>
            <a:rPr lang="en-US" dirty="0"/>
            <a:t>Code file updates not reflected in docs until referring article is rebuilt</a:t>
          </a:r>
        </a:p>
      </dgm:t>
    </dgm:pt>
    <dgm:pt modelId="{AD683FBA-EE80-44D5-BC75-253DCDB27D19}" type="parTrans" cxnId="{CDEBFD28-5114-4507-9173-0696CD092910}">
      <dgm:prSet/>
      <dgm:spPr/>
      <dgm:t>
        <a:bodyPr/>
        <a:lstStyle/>
        <a:p>
          <a:endParaRPr lang="en-US"/>
        </a:p>
      </dgm:t>
    </dgm:pt>
    <dgm:pt modelId="{AD0A9F11-8B76-4785-AD68-4F88884739F4}" type="sibTrans" cxnId="{CDEBFD28-5114-4507-9173-0696CD092910}">
      <dgm:prSet/>
      <dgm:spPr/>
      <dgm:t>
        <a:bodyPr/>
        <a:lstStyle/>
        <a:p>
          <a:endParaRPr lang="en-US"/>
        </a:p>
      </dgm:t>
    </dgm:pt>
    <dgm:pt modelId="{C5392B9F-C6E6-4E79-A962-21C71058EA3E}" type="pres">
      <dgm:prSet presAssocID="{3777078D-11AD-4714-BFC5-636F23BDFC51}" presName="linear" presStyleCnt="0">
        <dgm:presLayoutVars>
          <dgm:animLvl val="lvl"/>
          <dgm:resizeHandles val="exact"/>
        </dgm:presLayoutVars>
      </dgm:prSet>
      <dgm:spPr/>
    </dgm:pt>
    <dgm:pt modelId="{A8DC65E9-A40E-4285-BB16-96DA435B950F}" type="pres">
      <dgm:prSet presAssocID="{2A6FDFFA-C10A-4A26-9566-BFD55CD66350}" presName="parentText" presStyleLbl="node1" presStyleIdx="0" presStyleCnt="4">
        <dgm:presLayoutVars>
          <dgm:chMax val="0"/>
          <dgm:bulletEnabled val="1"/>
        </dgm:presLayoutVars>
      </dgm:prSet>
      <dgm:spPr/>
    </dgm:pt>
    <dgm:pt modelId="{85111FE7-8CF0-4004-8A89-8D062F349171}" type="pres">
      <dgm:prSet presAssocID="{419BE185-B9C7-48CC-8CAD-33889B8031D1}" presName="spacer" presStyleCnt="0"/>
      <dgm:spPr/>
    </dgm:pt>
    <dgm:pt modelId="{438A9959-093B-4FC9-A391-3229760ADD5D}" type="pres">
      <dgm:prSet presAssocID="{13E8C05A-A37C-4578-B9DF-61439D7B13C7}" presName="parentText" presStyleLbl="node1" presStyleIdx="1" presStyleCnt="4">
        <dgm:presLayoutVars>
          <dgm:chMax val="0"/>
          <dgm:bulletEnabled val="1"/>
        </dgm:presLayoutVars>
      </dgm:prSet>
      <dgm:spPr/>
    </dgm:pt>
    <dgm:pt modelId="{43F09303-6E4E-4312-96F5-9E6D69608A06}" type="pres">
      <dgm:prSet presAssocID="{6FF06E73-9C46-4FE4-9166-341EA09ECD44}" presName="spacer" presStyleCnt="0"/>
      <dgm:spPr/>
    </dgm:pt>
    <dgm:pt modelId="{F4747D74-865B-400A-8E67-2452714315C1}" type="pres">
      <dgm:prSet presAssocID="{21D5EF2B-C6F3-4CDC-89A2-B8778EC3160B}" presName="parentText" presStyleLbl="node1" presStyleIdx="2" presStyleCnt="4">
        <dgm:presLayoutVars>
          <dgm:chMax val="0"/>
          <dgm:bulletEnabled val="1"/>
        </dgm:presLayoutVars>
      </dgm:prSet>
      <dgm:spPr/>
    </dgm:pt>
    <dgm:pt modelId="{4351A80E-7A53-41A1-8FCF-939859DC02C7}" type="pres">
      <dgm:prSet presAssocID="{159AE57D-E97E-41D9-BE1F-FFD0C58A8299}" presName="spacer" presStyleCnt="0"/>
      <dgm:spPr/>
    </dgm:pt>
    <dgm:pt modelId="{C53EE3DD-7AB3-4A59-B009-600411E5FED6}" type="pres">
      <dgm:prSet presAssocID="{B2D72518-8541-4382-9085-5863B9A24B4D}" presName="parentText" presStyleLbl="node1" presStyleIdx="3" presStyleCnt="4">
        <dgm:presLayoutVars>
          <dgm:chMax val="0"/>
          <dgm:bulletEnabled val="1"/>
        </dgm:presLayoutVars>
      </dgm:prSet>
      <dgm:spPr/>
    </dgm:pt>
  </dgm:ptLst>
  <dgm:cxnLst>
    <dgm:cxn modelId="{59633B22-6607-478E-8AC5-5D1438494612}" type="presOf" srcId="{2A6FDFFA-C10A-4A26-9566-BFD55CD66350}" destId="{A8DC65E9-A40E-4285-BB16-96DA435B950F}" srcOrd="0" destOrd="0" presId="urn:microsoft.com/office/officeart/2005/8/layout/vList2"/>
    <dgm:cxn modelId="{CDEBFD28-5114-4507-9173-0696CD092910}" srcId="{3777078D-11AD-4714-BFC5-636F23BDFC51}" destId="{B2D72518-8541-4382-9085-5863B9A24B4D}" srcOrd="3" destOrd="0" parTransId="{AD683FBA-EE80-44D5-BC75-253DCDB27D19}" sibTransId="{AD0A9F11-8B76-4785-AD68-4F88884739F4}"/>
    <dgm:cxn modelId="{A2856F3C-566A-4221-8307-D7D420B8265C}" srcId="{3777078D-11AD-4714-BFC5-636F23BDFC51}" destId="{13E8C05A-A37C-4578-B9DF-61439D7B13C7}" srcOrd="1" destOrd="0" parTransId="{C0062E93-AED0-4EF2-8485-829FAF2E3D0B}" sibTransId="{6FF06E73-9C46-4FE4-9166-341EA09ECD44}"/>
    <dgm:cxn modelId="{F7F50C6E-C917-41B6-9373-D26F8A5CE9F7}" type="presOf" srcId="{21D5EF2B-C6F3-4CDC-89A2-B8778EC3160B}" destId="{F4747D74-865B-400A-8E67-2452714315C1}" srcOrd="0" destOrd="0" presId="urn:microsoft.com/office/officeart/2005/8/layout/vList2"/>
    <dgm:cxn modelId="{E9CE2052-6B98-4CAC-A482-4794F013CA11}" srcId="{3777078D-11AD-4714-BFC5-636F23BDFC51}" destId="{2A6FDFFA-C10A-4A26-9566-BFD55CD66350}" srcOrd="0" destOrd="0" parTransId="{9FDF4B07-F23C-4DB3-AD01-A40F2FABA11C}" sibTransId="{419BE185-B9C7-48CC-8CAD-33889B8031D1}"/>
    <dgm:cxn modelId="{CFA8E27A-ECD2-468B-B4DB-A51B8141F25C}" srcId="{3777078D-11AD-4714-BFC5-636F23BDFC51}" destId="{21D5EF2B-C6F3-4CDC-89A2-B8778EC3160B}" srcOrd="2" destOrd="0" parTransId="{28062175-4EB7-464E-98B1-3D9FA311ABA8}" sibTransId="{159AE57D-E97E-41D9-BE1F-FFD0C58A8299}"/>
    <dgm:cxn modelId="{71602AB8-B80C-49F1-BDCD-74C8D3BD3BFA}" type="presOf" srcId="{13E8C05A-A37C-4578-B9DF-61439D7B13C7}" destId="{438A9959-093B-4FC9-A391-3229760ADD5D}" srcOrd="0" destOrd="0" presId="urn:microsoft.com/office/officeart/2005/8/layout/vList2"/>
    <dgm:cxn modelId="{E151F6FB-EA06-493F-8872-E70183EF73FB}" type="presOf" srcId="{B2D72518-8541-4382-9085-5863B9A24B4D}" destId="{C53EE3DD-7AB3-4A59-B009-600411E5FED6}" srcOrd="0" destOrd="0" presId="urn:microsoft.com/office/officeart/2005/8/layout/vList2"/>
    <dgm:cxn modelId="{41239BFE-CD67-4782-933D-1539CC8A2A48}" type="presOf" srcId="{3777078D-11AD-4714-BFC5-636F23BDFC51}" destId="{C5392B9F-C6E6-4E79-A962-21C71058EA3E}" srcOrd="0" destOrd="0" presId="urn:microsoft.com/office/officeart/2005/8/layout/vList2"/>
    <dgm:cxn modelId="{B2716075-0865-4B2A-9487-2F882692BF5B}" type="presParOf" srcId="{C5392B9F-C6E6-4E79-A962-21C71058EA3E}" destId="{A8DC65E9-A40E-4285-BB16-96DA435B950F}" srcOrd="0" destOrd="0" presId="urn:microsoft.com/office/officeart/2005/8/layout/vList2"/>
    <dgm:cxn modelId="{8CAC16F3-76FA-4A13-AE39-7FD955D363A0}" type="presParOf" srcId="{C5392B9F-C6E6-4E79-A962-21C71058EA3E}" destId="{85111FE7-8CF0-4004-8A89-8D062F349171}" srcOrd="1" destOrd="0" presId="urn:microsoft.com/office/officeart/2005/8/layout/vList2"/>
    <dgm:cxn modelId="{E796E5C3-87B8-4D22-885C-145FBFFD0F00}" type="presParOf" srcId="{C5392B9F-C6E6-4E79-A962-21C71058EA3E}" destId="{438A9959-093B-4FC9-A391-3229760ADD5D}" srcOrd="2" destOrd="0" presId="urn:microsoft.com/office/officeart/2005/8/layout/vList2"/>
    <dgm:cxn modelId="{C914BB54-C74B-426C-862D-9C8EE44A8C4D}" type="presParOf" srcId="{C5392B9F-C6E6-4E79-A962-21C71058EA3E}" destId="{43F09303-6E4E-4312-96F5-9E6D69608A06}" srcOrd="3" destOrd="0" presId="urn:microsoft.com/office/officeart/2005/8/layout/vList2"/>
    <dgm:cxn modelId="{7BB4A497-40C2-4FA5-8070-930271DF6DCC}" type="presParOf" srcId="{C5392B9F-C6E6-4E79-A962-21C71058EA3E}" destId="{F4747D74-865B-400A-8E67-2452714315C1}" srcOrd="4" destOrd="0" presId="urn:microsoft.com/office/officeart/2005/8/layout/vList2"/>
    <dgm:cxn modelId="{983D3B01-F1BD-4045-9B4B-053EDC9277BE}" type="presParOf" srcId="{C5392B9F-C6E6-4E79-A962-21C71058EA3E}" destId="{4351A80E-7A53-41A1-8FCF-939859DC02C7}" srcOrd="5" destOrd="0" presId="urn:microsoft.com/office/officeart/2005/8/layout/vList2"/>
    <dgm:cxn modelId="{6F6FEBD5-C565-45D2-8527-BCAD535C444F}" type="presParOf" srcId="{C5392B9F-C6E6-4E79-A962-21C71058EA3E}" destId="{C53EE3DD-7AB3-4A59-B009-600411E5FED6}"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A69AF21-5D5E-4147-ADFE-4F2F690D9488}" type="doc">
      <dgm:prSet loTypeId="urn:microsoft.com/office/officeart/2018/5/layout/IconLeaf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0A7CC226-B3DD-4A95-9721-C7C2824AF241}">
      <dgm:prSet/>
      <dgm:spPr/>
      <dgm:t>
        <a:bodyPr/>
        <a:lstStyle/>
        <a:p>
          <a:pPr>
            <a:defRPr cap="all"/>
          </a:pPr>
          <a:r>
            <a:rPr lang="en-US"/>
            <a:t>Use CODEOWNERS to protect files we reference</a:t>
          </a:r>
        </a:p>
      </dgm:t>
    </dgm:pt>
    <dgm:pt modelId="{81B904B0-BDAD-48AE-B8C9-5ECBE27D5CCA}" type="parTrans" cxnId="{16B4B12D-A94D-4C62-B0B2-79E9C91631EF}">
      <dgm:prSet/>
      <dgm:spPr/>
      <dgm:t>
        <a:bodyPr/>
        <a:lstStyle/>
        <a:p>
          <a:endParaRPr lang="en-US"/>
        </a:p>
      </dgm:t>
    </dgm:pt>
    <dgm:pt modelId="{3EB12C6E-8B1C-4504-B36C-1B5860264720}" type="sibTrans" cxnId="{16B4B12D-A94D-4C62-B0B2-79E9C91631EF}">
      <dgm:prSet/>
      <dgm:spPr/>
      <dgm:t>
        <a:bodyPr/>
        <a:lstStyle/>
        <a:p>
          <a:endParaRPr lang="en-US"/>
        </a:p>
      </dgm:t>
    </dgm:pt>
    <dgm:pt modelId="{63874069-F9AD-471B-9402-2EC43F12E9AA}">
      <dgm:prSet/>
      <dgm:spPr/>
      <dgm:t>
        <a:bodyPr/>
        <a:lstStyle/>
        <a:p>
          <a:pPr>
            <a:defRPr cap="all"/>
          </a:pPr>
          <a:r>
            <a:rPr lang="en-US"/>
            <a:t>Any change of these files require our review</a:t>
          </a:r>
        </a:p>
      </dgm:t>
    </dgm:pt>
    <dgm:pt modelId="{127829FC-92FE-4D62-B322-AC98B187DF97}" type="parTrans" cxnId="{F7875B58-BA2E-4CC5-8E6B-D14DB55BA32D}">
      <dgm:prSet/>
      <dgm:spPr/>
      <dgm:t>
        <a:bodyPr/>
        <a:lstStyle/>
        <a:p>
          <a:endParaRPr lang="en-US"/>
        </a:p>
      </dgm:t>
    </dgm:pt>
    <dgm:pt modelId="{3A6426F2-ED7D-4C5C-8F1D-2543B162EAF3}" type="sibTrans" cxnId="{F7875B58-BA2E-4CC5-8E6B-D14DB55BA32D}">
      <dgm:prSet/>
      <dgm:spPr/>
      <dgm:t>
        <a:bodyPr/>
        <a:lstStyle/>
        <a:p>
          <a:endParaRPr lang="en-US"/>
        </a:p>
      </dgm:t>
    </dgm:pt>
    <dgm:pt modelId="{ABF930A7-6A08-40BE-A616-7795A7A5899B}" type="pres">
      <dgm:prSet presAssocID="{8A69AF21-5D5E-4147-ADFE-4F2F690D9488}" presName="root" presStyleCnt="0">
        <dgm:presLayoutVars>
          <dgm:dir/>
          <dgm:resizeHandles val="exact"/>
        </dgm:presLayoutVars>
      </dgm:prSet>
      <dgm:spPr/>
    </dgm:pt>
    <dgm:pt modelId="{188703D1-9A15-4672-A533-62D2F3622A0B}" type="pres">
      <dgm:prSet presAssocID="{0A7CC226-B3DD-4A95-9721-C7C2824AF241}" presName="compNode" presStyleCnt="0"/>
      <dgm:spPr/>
    </dgm:pt>
    <dgm:pt modelId="{5A2500CA-410F-4FEE-801A-7AFDE5D4BAAD}" type="pres">
      <dgm:prSet presAssocID="{0A7CC226-B3DD-4A95-9721-C7C2824AF241}" presName="iconBgRect" presStyleLbl="bgShp" presStyleIdx="0" presStyleCnt="2"/>
      <dgm:spPr>
        <a:prstGeom prst="round2DiagRect">
          <a:avLst>
            <a:gd name="adj1" fmla="val 29727"/>
            <a:gd name="adj2" fmla="val 0"/>
          </a:avLst>
        </a:prstGeom>
      </dgm:spPr>
    </dgm:pt>
    <dgm:pt modelId="{DEF1D020-5D89-4FE4-BEE6-FCC334B2F1D9}" type="pres">
      <dgm:prSet presAssocID="{0A7CC226-B3DD-4A95-9721-C7C2824AF24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Open Folder"/>
        </a:ext>
      </dgm:extLst>
    </dgm:pt>
    <dgm:pt modelId="{3262280F-AB71-478E-8399-507DA4A21AF8}" type="pres">
      <dgm:prSet presAssocID="{0A7CC226-B3DD-4A95-9721-C7C2824AF241}" presName="spaceRect" presStyleCnt="0"/>
      <dgm:spPr/>
    </dgm:pt>
    <dgm:pt modelId="{7FA4A6E6-393E-4089-8499-F5A66A509538}" type="pres">
      <dgm:prSet presAssocID="{0A7CC226-B3DD-4A95-9721-C7C2824AF241}" presName="textRect" presStyleLbl="revTx" presStyleIdx="0" presStyleCnt="2">
        <dgm:presLayoutVars>
          <dgm:chMax val="1"/>
          <dgm:chPref val="1"/>
        </dgm:presLayoutVars>
      </dgm:prSet>
      <dgm:spPr/>
    </dgm:pt>
    <dgm:pt modelId="{747390E7-807C-4E8A-A0B7-67055213BF5F}" type="pres">
      <dgm:prSet presAssocID="{3EB12C6E-8B1C-4504-B36C-1B5860264720}" presName="sibTrans" presStyleCnt="0"/>
      <dgm:spPr/>
    </dgm:pt>
    <dgm:pt modelId="{77C19A40-5663-4EF5-8F07-55492CA8ADAE}" type="pres">
      <dgm:prSet presAssocID="{63874069-F9AD-471B-9402-2EC43F12E9AA}" presName="compNode" presStyleCnt="0"/>
      <dgm:spPr/>
    </dgm:pt>
    <dgm:pt modelId="{9D5C38DA-584A-46B3-9781-4E0E8A2825D4}" type="pres">
      <dgm:prSet presAssocID="{63874069-F9AD-471B-9402-2EC43F12E9AA}" presName="iconBgRect" presStyleLbl="bgShp" presStyleIdx="1" presStyleCnt="2"/>
      <dgm:spPr>
        <a:prstGeom prst="round2DiagRect">
          <a:avLst>
            <a:gd name="adj1" fmla="val 29727"/>
            <a:gd name="adj2" fmla="val 0"/>
          </a:avLst>
        </a:prstGeom>
      </dgm:spPr>
    </dgm:pt>
    <dgm:pt modelId="{8D8BF2AB-E5A5-4D1A-8B69-BF3FCC853B49}" type="pres">
      <dgm:prSet presAssocID="{63874069-F9AD-471B-9402-2EC43F12E9AA}"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D39CD9A3-B3E7-40E6-A008-64C63F668DFD}" type="pres">
      <dgm:prSet presAssocID="{63874069-F9AD-471B-9402-2EC43F12E9AA}" presName="spaceRect" presStyleCnt="0"/>
      <dgm:spPr/>
    </dgm:pt>
    <dgm:pt modelId="{C5517885-6CCE-4D2E-AB9C-6D2503C3134E}" type="pres">
      <dgm:prSet presAssocID="{63874069-F9AD-471B-9402-2EC43F12E9AA}" presName="textRect" presStyleLbl="revTx" presStyleIdx="1" presStyleCnt="2">
        <dgm:presLayoutVars>
          <dgm:chMax val="1"/>
          <dgm:chPref val="1"/>
        </dgm:presLayoutVars>
      </dgm:prSet>
      <dgm:spPr/>
    </dgm:pt>
  </dgm:ptLst>
  <dgm:cxnLst>
    <dgm:cxn modelId="{D70E6908-F246-4396-B561-18761B7051F5}" type="presOf" srcId="{8A69AF21-5D5E-4147-ADFE-4F2F690D9488}" destId="{ABF930A7-6A08-40BE-A616-7795A7A5899B}" srcOrd="0" destOrd="0" presId="urn:microsoft.com/office/officeart/2018/5/layout/IconLeafLabelList"/>
    <dgm:cxn modelId="{16B4B12D-A94D-4C62-B0B2-79E9C91631EF}" srcId="{8A69AF21-5D5E-4147-ADFE-4F2F690D9488}" destId="{0A7CC226-B3DD-4A95-9721-C7C2824AF241}" srcOrd="0" destOrd="0" parTransId="{81B904B0-BDAD-48AE-B8C9-5ECBE27D5CCA}" sibTransId="{3EB12C6E-8B1C-4504-B36C-1B5860264720}"/>
    <dgm:cxn modelId="{F7875B58-BA2E-4CC5-8E6B-D14DB55BA32D}" srcId="{8A69AF21-5D5E-4147-ADFE-4F2F690D9488}" destId="{63874069-F9AD-471B-9402-2EC43F12E9AA}" srcOrd="1" destOrd="0" parTransId="{127829FC-92FE-4D62-B322-AC98B187DF97}" sibTransId="{3A6426F2-ED7D-4C5C-8F1D-2543B162EAF3}"/>
    <dgm:cxn modelId="{CD803688-A47E-407A-931F-A0232B3372CF}" type="presOf" srcId="{63874069-F9AD-471B-9402-2EC43F12E9AA}" destId="{C5517885-6CCE-4D2E-AB9C-6D2503C3134E}" srcOrd="0" destOrd="0" presId="urn:microsoft.com/office/officeart/2018/5/layout/IconLeafLabelList"/>
    <dgm:cxn modelId="{05241DB3-3D59-4037-8488-5EEA1DBB0BB2}" type="presOf" srcId="{0A7CC226-B3DD-4A95-9721-C7C2824AF241}" destId="{7FA4A6E6-393E-4089-8499-F5A66A509538}" srcOrd="0" destOrd="0" presId="urn:microsoft.com/office/officeart/2018/5/layout/IconLeafLabelList"/>
    <dgm:cxn modelId="{84995E1E-3FB6-4A7B-AE1A-E92AA6B43017}" type="presParOf" srcId="{ABF930A7-6A08-40BE-A616-7795A7A5899B}" destId="{188703D1-9A15-4672-A533-62D2F3622A0B}" srcOrd="0" destOrd="0" presId="urn:microsoft.com/office/officeart/2018/5/layout/IconLeafLabelList"/>
    <dgm:cxn modelId="{E5D38D35-F1B8-4F2C-ADCE-BA51B30884DB}" type="presParOf" srcId="{188703D1-9A15-4672-A533-62D2F3622A0B}" destId="{5A2500CA-410F-4FEE-801A-7AFDE5D4BAAD}" srcOrd="0" destOrd="0" presId="urn:microsoft.com/office/officeart/2018/5/layout/IconLeafLabelList"/>
    <dgm:cxn modelId="{EC02E9E0-1D47-46DF-A332-7B36F5A0A8A1}" type="presParOf" srcId="{188703D1-9A15-4672-A533-62D2F3622A0B}" destId="{DEF1D020-5D89-4FE4-BEE6-FCC334B2F1D9}" srcOrd="1" destOrd="0" presId="urn:microsoft.com/office/officeart/2018/5/layout/IconLeafLabelList"/>
    <dgm:cxn modelId="{D38A4A83-8CA6-4230-8452-1F672EAE8478}" type="presParOf" srcId="{188703D1-9A15-4672-A533-62D2F3622A0B}" destId="{3262280F-AB71-478E-8399-507DA4A21AF8}" srcOrd="2" destOrd="0" presId="urn:microsoft.com/office/officeart/2018/5/layout/IconLeafLabelList"/>
    <dgm:cxn modelId="{A76836FF-A30A-495A-97CF-81C1CB4FED09}" type="presParOf" srcId="{188703D1-9A15-4672-A533-62D2F3622A0B}" destId="{7FA4A6E6-393E-4089-8499-F5A66A509538}" srcOrd="3" destOrd="0" presId="urn:microsoft.com/office/officeart/2018/5/layout/IconLeafLabelList"/>
    <dgm:cxn modelId="{A56E6BF7-6156-48B9-B5C7-0D9CC2E9B624}" type="presParOf" srcId="{ABF930A7-6A08-40BE-A616-7795A7A5899B}" destId="{747390E7-807C-4E8A-A0B7-67055213BF5F}" srcOrd="1" destOrd="0" presId="urn:microsoft.com/office/officeart/2018/5/layout/IconLeafLabelList"/>
    <dgm:cxn modelId="{7BEB1F07-A1FA-4C79-AECD-AA0907967047}" type="presParOf" srcId="{ABF930A7-6A08-40BE-A616-7795A7A5899B}" destId="{77C19A40-5663-4EF5-8F07-55492CA8ADAE}" srcOrd="2" destOrd="0" presId="urn:microsoft.com/office/officeart/2018/5/layout/IconLeafLabelList"/>
    <dgm:cxn modelId="{560BCC1C-2413-4BAB-A15C-CC6ECCB4A169}" type="presParOf" srcId="{77C19A40-5663-4EF5-8F07-55492CA8ADAE}" destId="{9D5C38DA-584A-46B3-9781-4E0E8A2825D4}" srcOrd="0" destOrd="0" presId="urn:microsoft.com/office/officeart/2018/5/layout/IconLeafLabelList"/>
    <dgm:cxn modelId="{8CAA837A-5881-4651-A6DC-B1A820E05406}" type="presParOf" srcId="{77C19A40-5663-4EF5-8F07-55492CA8ADAE}" destId="{8D8BF2AB-E5A5-4D1A-8B69-BF3FCC853B49}" srcOrd="1" destOrd="0" presId="urn:microsoft.com/office/officeart/2018/5/layout/IconLeafLabelList"/>
    <dgm:cxn modelId="{4AEE9C14-5217-48A1-BD50-9836EB9405F9}" type="presParOf" srcId="{77C19A40-5663-4EF5-8F07-55492CA8ADAE}" destId="{D39CD9A3-B3E7-40E6-A008-64C63F668DFD}" srcOrd="2" destOrd="0" presId="urn:microsoft.com/office/officeart/2018/5/layout/IconLeafLabelList"/>
    <dgm:cxn modelId="{9643BEA6-8FA0-47C8-966A-3B9E86FA2416}" type="presParOf" srcId="{77C19A40-5663-4EF5-8F07-55492CA8ADAE}" destId="{C5517885-6CCE-4D2E-AB9C-6D2503C3134E}"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3DFF9B1-3F7F-4B0C-A7B3-EA43F7447034}" type="doc">
      <dgm:prSet loTypeId="urn:microsoft.com/office/officeart/2018/2/layout/IconVerticalSolidList" loCatId="icon" qsTypeId="urn:microsoft.com/office/officeart/2005/8/quickstyle/simple1" qsCatId="simple" csTypeId="urn:microsoft.com/office/officeart/2005/8/colors/accent3_2" csCatId="accent3" phldr="1"/>
      <dgm:spPr/>
      <dgm:t>
        <a:bodyPr/>
        <a:lstStyle/>
        <a:p>
          <a:endParaRPr lang="en-US"/>
        </a:p>
      </dgm:t>
    </dgm:pt>
    <dgm:pt modelId="{A2D5D074-60A5-4D59-A486-E7A1E336487C}">
      <dgm:prSet/>
      <dgm:spPr/>
      <dgm:t>
        <a:bodyPr/>
        <a:lstStyle/>
        <a:p>
          <a:pPr>
            <a:lnSpc>
              <a:spcPct val="100000"/>
            </a:lnSpc>
          </a:pPr>
          <a:r>
            <a:rPr lang="en-US" dirty="0"/>
            <a:t>Daily</a:t>
          </a:r>
        </a:p>
      </dgm:t>
    </dgm:pt>
    <dgm:pt modelId="{A2FE86C6-9AAA-45B0-B1D1-11C10993CECD}" type="parTrans" cxnId="{66DCCC8E-C18B-4D25-A6E1-9134AB808C75}">
      <dgm:prSet/>
      <dgm:spPr/>
      <dgm:t>
        <a:bodyPr/>
        <a:lstStyle/>
        <a:p>
          <a:endParaRPr lang="en-US"/>
        </a:p>
      </dgm:t>
    </dgm:pt>
    <dgm:pt modelId="{A99B5F4E-E13B-4036-8FE5-B544CC451B32}" type="sibTrans" cxnId="{66DCCC8E-C18B-4D25-A6E1-9134AB808C75}">
      <dgm:prSet/>
      <dgm:spPr/>
      <dgm:t>
        <a:bodyPr/>
        <a:lstStyle/>
        <a:p>
          <a:endParaRPr lang="en-US"/>
        </a:p>
      </dgm:t>
    </dgm:pt>
    <dgm:pt modelId="{73EF65F5-5CD6-4089-9794-FCC24A469AB4}">
      <dgm:prSet/>
      <dgm:spPr/>
      <dgm:t>
        <a:bodyPr/>
        <a:lstStyle/>
        <a:p>
          <a:pPr>
            <a:lnSpc>
              <a:spcPct val="100000"/>
            </a:lnSpc>
          </a:pPr>
          <a:r>
            <a:rPr lang="en-US" dirty="0"/>
            <a:t>Monitor pull requests in code repositories</a:t>
          </a:r>
        </a:p>
      </dgm:t>
    </dgm:pt>
    <dgm:pt modelId="{62959F82-0FE6-46D0-9F09-5D60901590E8}" type="parTrans" cxnId="{77ABDCC5-5494-4A64-9FB4-01ECE0D2E8A7}">
      <dgm:prSet/>
      <dgm:spPr/>
      <dgm:t>
        <a:bodyPr/>
        <a:lstStyle/>
        <a:p>
          <a:endParaRPr lang="en-US"/>
        </a:p>
      </dgm:t>
    </dgm:pt>
    <dgm:pt modelId="{258AF84A-A71F-4C2E-84BF-6B6615CD884B}" type="sibTrans" cxnId="{77ABDCC5-5494-4A64-9FB4-01ECE0D2E8A7}">
      <dgm:prSet/>
      <dgm:spPr/>
      <dgm:t>
        <a:bodyPr/>
        <a:lstStyle/>
        <a:p>
          <a:endParaRPr lang="en-US"/>
        </a:p>
      </dgm:t>
    </dgm:pt>
    <dgm:pt modelId="{FEE3CD7F-CD25-44DB-8374-006E646AFB93}">
      <dgm:prSet/>
      <dgm:spPr/>
      <dgm:t>
        <a:bodyPr/>
        <a:lstStyle/>
        <a:p>
          <a:pPr>
            <a:lnSpc>
              <a:spcPct val="100000"/>
            </a:lnSpc>
          </a:pPr>
          <a:r>
            <a:rPr lang="en-US" dirty="0"/>
            <a:t>Weekly</a:t>
          </a:r>
        </a:p>
      </dgm:t>
    </dgm:pt>
    <dgm:pt modelId="{7E96132F-D58B-4CE0-9D65-B47419185037}" type="parTrans" cxnId="{D4DF97E9-FFCE-419E-A371-D0C8C8470643}">
      <dgm:prSet/>
      <dgm:spPr/>
      <dgm:t>
        <a:bodyPr/>
        <a:lstStyle/>
        <a:p>
          <a:endParaRPr lang="en-US"/>
        </a:p>
      </dgm:t>
    </dgm:pt>
    <dgm:pt modelId="{926CA77A-5C2B-4EFC-8D75-197EAB5F883B}" type="sibTrans" cxnId="{D4DF97E9-FFCE-419E-A371-D0C8C8470643}">
      <dgm:prSet/>
      <dgm:spPr/>
      <dgm:t>
        <a:bodyPr/>
        <a:lstStyle/>
        <a:p>
          <a:endParaRPr lang="en-US"/>
        </a:p>
      </dgm:t>
    </dgm:pt>
    <dgm:pt modelId="{4F71E356-FCC1-4863-9861-2312B0918EC9}">
      <dgm:prSet/>
      <dgm:spPr/>
      <dgm:t>
        <a:bodyPr/>
        <a:lstStyle/>
        <a:p>
          <a:pPr>
            <a:lnSpc>
              <a:spcPct val="100000"/>
            </a:lnSpc>
          </a:pPr>
          <a:r>
            <a:rPr lang="en-US" dirty="0"/>
            <a:t>Scan documentation for code references</a:t>
          </a:r>
        </a:p>
      </dgm:t>
    </dgm:pt>
    <dgm:pt modelId="{74243A88-CD64-4EFC-8576-B652F0DA292A}" type="parTrans" cxnId="{C8BAFE7C-DEFD-46FE-A1CB-473D28C6209D}">
      <dgm:prSet/>
      <dgm:spPr/>
      <dgm:t>
        <a:bodyPr/>
        <a:lstStyle/>
        <a:p>
          <a:endParaRPr lang="en-US"/>
        </a:p>
      </dgm:t>
    </dgm:pt>
    <dgm:pt modelId="{2B360042-4314-4C48-99CF-E6D306E70BD9}" type="sibTrans" cxnId="{C8BAFE7C-DEFD-46FE-A1CB-473D28C6209D}">
      <dgm:prSet/>
      <dgm:spPr/>
      <dgm:t>
        <a:bodyPr/>
        <a:lstStyle/>
        <a:p>
          <a:endParaRPr lang="en-US"/>
        </a:p>
      </dgm:t>
    </dgm:pt>
    <dgm:pt modelId="{60EC8FBD-CA1A-4E3D-A2E9-52CDE652D587}">
      <dgm:prSet/>
      <dgm:spPr/>
      <dgm:t>
        <a:bodyPr/>
        <a:lstStyle/>
        <a:p>
          <a:pPr>
            <a:lnSpc>
              <a:spcPct val="100000"/>
            </a:lnSpc>
          </a:pPr>
          <a:endParaRPr lang="en-US" dirty="0"/>
        </a:p>
      </dgm:t>
    </dgm:pt>
    <dgm:pt modelId="{4E31853F-AD65-4A9E-9F92-E60C239336EF}" type="parTrans" cxnId="{2E3CC057-8C41-4659-A3ED-B9005FAF4F4A}">
      <dgm:prSet/>
      <dgm:spPr/>
      <dgm:t>
        <a:bodyPr/>
        <a:lstStyle/>
        <a:p>
          <a:endParaRPr lang="en-US"/>
        </a:p>
      </dgm:t>
    </dgm:pt>
    <dgm:pt modelId="{DBE6D6E2-71B0-4882-965D-70FD9D0E34E5}" type="sibTrans" cxnId="{2E3CC057-8C41-4659-A3ED-B9005FAF4F4A}">
      <dgm:prSet/>
      <dgm:spPr/>
      <dgm:t>
        <a:bodyPr/>
        <a:lstStyle/>
        <a:p>
          <a:endParaRPr lang="en-US"/>
        </a:p>
      </dgm:t>
    </dgm:pt>
    <dgm:pt modelId="{A82B0A2D-50B7-4CDA-BA5C-8D5407D4694A}">
      <dgm:prSet/>
      <dgm:spPr/>
      <dgm:t>
        <a:bodyPr/>
        <a:lstStyle/>
        <a:p>
          <a:pPr>
            <a:lnSpc>
              <a:spcPct val="100000"/>
            </a:lnSpc>
          </a:pPr>
          <a:r>
            <a:rPr lang="en-US"/>
            <a:t>Update CODEOWNERS files</a:t>
          </a:r>
          <a:endParaRPr lang="en-US" dirty="0"/>
        </a:p>
      </dgm:t>
    </dgm:pt>
    <dgm:pt modelId="{3601B48A-EF15-4729-A89C-18584420454A}" type="parTrans" cxnId="{3B67A3EA-F157-4CFC-BB95-7DE8BF455CCD}">
      <dgm:prSet/>
      <dgm:spPr/>
      <dgm:t>
        <a:bodyPr/>
        <a:lstStyle/>
        <a:p>
          <a:endParaRPr lang="en-US"/>
        </a:p>
      </dgm:t>
    </dgm:pt>
    <dgm:pt modelId="{B010C98F-E36A-44A8-8384-2BAD96F124E7}" type="sibTrans" cxnId="{3B67A3EA-F157-4CFC-BB95-7DE8BF455CCD}">
      <dgm:prSet/>
      <dgm:spPr/>
      <dgm:t>
        <a:bodyPr/>
        <a:lstStyle/>
        <a:p>
          <a:endParaRPr lang="en-US"/>
        </a:p>
      </dgm:t>
    </dgm:pt>
    <dgm:pt modelId="{747D9E7A-8730-49AD-A3A9-A0246D6BECD3}">
      <dgm:prSet/>
      <dgm:spPr/>
      <dgm:t>
        <a:bodyPr/>
        <a:lstStyle/>
        <a:p>
          <a:pPr>
            <a:lnSpc>
              <a:spcPct val="100000"/>
            </a:lnSpc>
          </a:pPr>
          <a:r>
            <a:rPr lang="en-US"/>
            <a:t>Update docs to rebuild if updated code</a:t>
          </a:r>
          <a:endParaRPr lang="en-US" dirty="0"/>
        </a:p>
      </dgm:t>
    </dgm:pt>
    <dgm:pt modelId="{55C168DB-CC81-44F3-AC98-E5B858EFDB05}" type="parTrans" cxnId="{164293C3-7036-4BA5-8771-F5A8EC51B9DC}">
      <dgm:prSet/>
      <dgm:spPr/>
      <dgm:t>
        <a:bodyPr/>
        <a:lstStyle/>
        <a:p>
          <a:endParaRPr lang="en-US"/>
        </a:p>
      </dgm:t>
    </dgm:pt>
    <dgm:pt modelId="{EEE03E10-481D-4A46-8DCF-B55FCD16FC80}" type="sibTrans" cxnId="{164293C3-7036-4BA5-8771-F5A8EC51B9DC}">
      <dgm:prSet/>
      <dgm:spPr/>
      <dgm:t>
        <a:bodyPr/>
        <a:lstStyle/>
        <a:p>
          <a:endParaRPr lang="en-US"/>
        </a:p>
      </dgm:t>
    </dgm:pt>
    <dgm:pt modelId="{81833658-6CB3-45D3-97F3-80A1DDBE9602}">
      <dgm:prSet/>
      <dgm:spPr/>
      <dgm:t>
        <a:bodyPr/>
        <a:lstStyle/>
        <a:p>
          <a:pPr>
            <a:lnSpc>
              <a:spcPct val="100000"/>
            </a:lnSpc>
          </a:pPr>
          <a:r>
            <a:rPr lang="en-US" dirty="0"/>
            <a:t>Update maintenance repo files</a:t>
          </a:r>
        </a:p>
      </dgm:t>
    </dgm:pt>
    <dgm:pt modelId="{4A5FF53D-7A3B-4166-B9D3-4194BBE46246}" type="parTrans" cxnId="{2DE592A7-0807-42C0-A422-A7BDDE235BCD}">
      <dgm:prSet/>
      <dgm:spPr/>
      <dgm:t>
        <a:bodyPr/>
        <a:lstStyle/>
        <a:p>
          <a:endParaRPr lang="en-US"/>
        </a:p>
      </dgm:t>
    </dgm:pt>
    <dgm:pt modelId="{58E5000C-F228-4F87-8E1E-F0C0CC94C190}" type="sibTrans" cxnId="{2DE592A7-0807-42C0-A422-A7BDDE235BCD}">
      <dgm:prSet/>
      <dgm:spPr/>
      <dgm:t>
        <a:bodyPr/>
        <a:lstStyle/>
        <a:p>
          <a:endParaRPr lang="en-US"/>
        </a:p>
      </dgm:t>
    </dgm:pt>
    <dgm:pt modelId="{52C17198-A4F8-44BC-919C-546F648DFADF}" type="pres">
      <dgm:prSet presAssocID="{13DFF9B1-3F7F-4B0C-A7B3-EA43F7447034}" presName="root" presStyleCnt="0">
        <dgm:presLayoutVars>
          <dgm:dir/>
          <dgm:resizeHandles val="exact"/>
        </dgm:presLayoutVars>
      </dgm:prSet>
      <dgm:spPr/>
    </dgm:pt>
    <dgm:pt modelId="{B1B56082-72F9-4F42-AE4C-8676A479EEDD}" type="pres">
      <dgm:prSet presAssocID="{A2D5D074-60A5-4D59-A486-E7A1E336487C}" presName="compNode" presStyleCnt="0"/>
      <dgm:spPr/>
    </dgm:pt>
    <dgm:pt modelId="{708CE88B-0D58-42DF-812A-65E95A009B13}" type="pres">
      <dgm:prSet presAssocID="{A2D5D074-60A5-4D59-A486-E7A1E336487C}" presName="bgRect" presStyleLbl="bgShp" presStyleIdx="0" presStyleCnt="2"/>
      <dgm:spPr/>
    </dgm:pt>
    <dgm:pt modelId="{E6088BCB-4FC9-458D-A337-680F2AD76B4C}" type="pres">
      <dgm:prSet presAssocID="{A2D5D074-60A5-4D59-A486-E7A1E336487C}"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Alarm Ringing with solid fill"/>
        </a:ext>
      </dgm:extLst>
    </dgm:pt>
    <dgm:pt modelId="{A0F93B76-6894-4AC2-AA7C-E83D497AB2AA}" type="pres">
      <dgm:prSet presAssocID="{A2D5D074-60A5-4D59-A486-E7A1E336487C}" presName="spaceRect" presStyleCnt="0"/>
      <dgm:spPr/>
    </dgm:pt>
    <dgm:pt modelId="{CF141A67-D3A9-40E8-AFFC-FB12CF20228E}" type="pres">
      <dgm:prSet presAssocID="{A2D5D074-60A5-4D59-A486-E7A1E336487C}" presName="parTx" presStyleLbl="revTx" presStyleIdx="0" presStyleCnt="4">
        <dgm:presLayoutVars>
          <dgm:chMax val="0"/>
          <dgm:chPref val="0"/>
        </dgm:presLayoutVars>
      </dgm:prSet>
      <dgm:spPr/>
    </dgm:pt>
    <dgm:pt modelId="{A0A865C3-3862-4892-BFE4-EDF3928F0D75}" type="pres">
      <dgm:prSet presAssocID="{A2D5D074-60A5-4D59-A486-E7A1E336487C}" presName="desTx" presStyleLbl="revTx" presStyleIdx="1" presStyleCnt="4">
        <dgm:presLayoutVars/>
      </dgm:prSet>
      <dgm:spPr/>
    </dgm:pt>
    <dgm:pt modelId="{0CBE7F8A-39F0-4DE7-838B-EC2741830A82}" type="pres">
      <dgm:prSet presAssocID="{A99B5F4E-E13B-4036-8FE5-B544CC451B32}" presName="sibTrans" presStyleCnt="0"/>
      <dgm:spPr/>
    </dgm:pt>
    <dgm:pt modelId="{1067FFF8-CF0C-4B0A-8C4E-12ED6D976408}" type="pres">
      <dgm:prSet presAssocID="{FEE3CD7F-CD25-44DB-8374-006E646AFB93}" presName="compNode" presStyleCnt="0"/>
      <dgm:spPr/>
    </dgm:pt>
    <dgm:pt modelId="{C88A6706-ECE6-4411-BEED-7371C39A5179}" type="pres">
      <dgm:prSet presAssocID="{FEE3CD7F-CD25-44DB-8374-006E646AFB93}" presName="bgRect" presStyleLbl="bgShp" presStyleIdx="1" presStyleCnt="2"/>
      <dgm:spPr/>
    </dgm:pt>
    <dgm:pt modelId="{BF0EDC29-8B4B-4C95-951E-9B810E73E910}" type="pres">
      <dgm:prSet presAssocID="{FEE3CD7F-CD25-44DB-8374-006E646AFB93}"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Daily calendar with solid fill"/>
        </a:ext>
      </dgm:extLst>
    </dgm:pt>
    <dgm:pt modelId="{8091E1D0-B832-4AB0-8D2F-1F6AA08E36DB}" type="pres">
      <dgm:prSet presAssocID="{FEE3CD7F-CD25-44DB-8374-006E646AFB93}" presName="spaceRect" presStyleCnt="0"/>
      <dgm:spPr/>
    </dgm:pt>
    <dgm:pt modelId="{906CA725-C228-46E4-BA38-B2247A6CF49E}" type="pres">
      <dgm:prSet presAssocID="{FEE3CD7F-CD25-44DB-8374-006E646AFB93}" presName="parTx" presStyleLbl="revTx" presStyleIdx="2" presStyleCnt="4">
        <dgm:presLayoutVars>
          <dgm:chMax val="0"/>
          <dgm:chPref val="0"/>
        </dgm:presLayoutVars>
      </dgm:prSet>
      <dgm:spPr/>
    </dgm:pt>
    <dgm:pt modelId="{569A7D22-DC92-4295-B4CC-59081F528341}" type="pres">
      <dgm:prSet presAssocID="{FEE3CD7F-CD25-44DB-8374-006E646AFB93}" presName="desTx" presStyleLbl="revTx" presStyleIdx="3" presStyleCnt="4">
        <dgm:presLayoutVars/>
      </dgm:prSet>
      <dgm:spPr/>
    </dgm:pt>
  </dgm:ptLst>
  <dgm:cxnLst>
    <dgm:cxn modelId="{D9461F1F-11DB-40E0-8E5C-48C599279683}" type="presOf" srcId="{747D9E7A-8730-49AD-A3A9-A0246D6BECD3}" destId="{569A7D22-DC92-4295-B4CC-59081F528341}" srcOrd="0" destOrd="2" presId="urn:microsoft.com/office/officeart/2018/2/layout/IconVerticalSolidList"/>
    <dgm:cxn modelId="{7E7CF067-501B-401D-AB2D-C8AA48BA59E0}" type="presOf" srcId="{FEE3CD7F-CD25-44DB-8374-006E646AFB93}" destId="{906CA725-C228-46E4-BA38-B2247A6CF49E}" srcOrd="0" destOrd="0" presId="urn:microsoft.com/office/officeart/2018/2/layout/IconVerticalSolidList"/>
    <dgm:cxn modelId="{F62E884D-F7AD-4559-9571-57DC1DFD6AD0}" type="presOf" srcId="{13DFF9B1-3F7F-4B0C-A7B3-EA43F7447034}" destId="{52C17198-A4F8-44BC-919C-546F648DFADF}" srcOrd="0" destOrd="0" presId="urn:microsoft.com/office/officeart/2018/2/layout/IconVerticalSolidList"/>
    <dgm:cxn modelId="{192E6D4F-4B78-4B9F-A577-D878DD3ABFF6}" type="presOf" srcId="{73EF65F5-5CD6-4089-9794-FCC24A469AB4}" destId="{A0A865C3-3862-4892-BFE4-EDF3928F0D75}" srcOrd="0" destOrd="0" presId="urn:microsoft.com/office/officeart/2018/2/layout/IconVerticalSolidList"/>
    <dgm:cxn modelId="{EE850D51-3C78-474F-8B7E-A76F4529B7C7}" type="presOf" srcId="{A2D5D074-60A5-4D59-A486-E7A1E336487C}" destId="{CF141A67-D3A9-40E8-AFFC-FB12CF20228E}" srcOrd="0" destOrd="0" presId="urn:microsoft.com/office/officeart/2018/2/layout/IconVerticalSolidList"/>
    <dgm:cxn modelId="{2E981255-83D0-4D33-A7BC-AC7E736925EC}" type="presOf" srcId="{A82B0A2D-50B7-4CDA-BA5C-8D5407D4694A}" destId="{569A7D22-DC92-4295-B4CC-59081F528341}" srcOrd="0" destOrd="1" presId="urn:microsoft.com/office/officeart/2018/2/layout/IconVerticalSolidList"/>
    <dgm:cxn modelId="{2E3CC057-8C41-4659-A3ED-B9005FAF4F4A}" srcId="{FEE3CD7F-CD25-44DB-8374-006E646AFB93}" destId="{60EC8FBD-CA1A-4E3D-A2E9-52CDE652D587}" srcOrd="4" destOrd="0" parTransId="{4E31853F-AD65-4A9E-9F92-E60C239336EF}" sibTransId="{DBE6D6E2-71B0-4882-965D-70FD9D0E34E5}"/>
    <dgm:cxn modelId="{C8BAFE7C-DEFD-46FE-A1CB-473D28C6209D}" srcId="{FEE3CD7F-CD25-44DB-8374-006E646AFB93}" destId="{4F71E356-FCC1-4863-9861-2312B0918EC9}" srcOrd="0" destOrd="0" parTransId="{74243A88-CD64-4EFC-8576-B652F0DA292A}" sibTransId="{2B360042-4314-4C48-99CF-E6D306E70BD9}"/>
    <dgm:cxn modelId="{66DCCC8E-C18B-4D25-A6E1-9134AB808C75}" srcId="{13DFF9B1-3F7F-4B0C-A7B3-EA43F7447034}" destId="{A2D5D074-60A5-4D59-A486-E7A1E336487C}" srcOrd="0" destOrd="0" parTransId="{A2FE86C6-9AAA-45B0-B1D1-11C10993CECD}" sibTransId="{A99B5F4E-E13B-4036-8FE5-B544CC451B32}"/>
    <dgm:cxn modelId="{F1B8EC9A-4005-4040-B7A4-11BE5EDAFDC9}" type="presOf" srcId="{81833658-6CB3-45D3-97F3-80A1DDBE9602}" destId="{569A7D22-DC92-4295-B4CC-59081F528341}" srcOrd="0" destOrd="3" presId="urn:microsoft.com/office/officeart/2018/2/layout/IconVerticalSolidList"/>
    <dgm:cxn modelId="{2DE592A7-0807-42C0-A422-A7BDDE235BCD}" srcId="{FEE3CD7F-CD25-44DB-8374-006E646AFB93}" destId="{81833658-6CB3-45D3-97F3-80A1DDBE9602}" srcOrd="3" destOrd="0" parTransId="{4A5FF53D-7A3B-4166-B9D3-4194BBE46246}" sibTransId="{58E5000C-F228-4F87-8E1E-F0C0CC94C190}"/>
    <dgm:cxn modelId="{246285BF-E4C6-4456-B4CB-B387085DDF42}" type="presOf" srcId="{4F71E356-FCC1-4863-9861-2312B0918EC9}" destId="{569A7D22-DC92-4295-B4CC-59081F528341}" srcOrd="0" destOrd="0" presId="urn:microsoft.com/office/officeart/2018/2/layout/IconVerticalSolidList"/>
    <dgm:cxn modelId="{164293C3-7036-4BA5-8771-F5A8EC51B9DC}" srcId="{FEE3CD7F-CD25-44DB-8374-006E646AFB93}" destId="{747D9E7A-8730-49AD-A3A9-A0246D6BECD3}" srcOrd="2" destOrd="0" parTransId="{55C168DB-CC81-44F3-AC98-E5B858EFDB05}" sibTransId="{EEE03E10-481D-4A46-8DCF-B55FCD16FC80}"/>
    <dgm:cxn modelId="{77ABDCC5-5494-4A64-9FB4-01ECE0D2E8A7}" srcId="{A2D5D074-60A5-4D59-A486-E7A1E336487C}" destId="{73EF65F5-5CD6-4089-9794-FCC24A469AB4}" srcOrd="0" destOrd="0" parTransId="{62959F82-0FE6-46D0-9F09-5D60901590E8}" sibTransId="{258AF84A-A71F-4C2E-84BF-6B6615CD884B}"/>
    <dgm:cxn modelId="{5AD151E7-07FE-43A7-BEBD-CE517EAA42F8}" type="presOf" srcId="{60EC8FBD-CA1A-4E3D-A2E9-52CDE652D587}" destId="{569A7D22-DC92-4295-B4CC-59081F528341}" srcOrd="0" destOrd="4" presId="urn:microsoft.com/office/officeart/2018/2/layout/IconVerticalSolidList"/>
    <dgm:cxn modelId="{D4DF97E9-FFCE-419E-A371-D0C8C8470643}" srcId="{13DFF9B1-3F7F-4B0C-A7B3-EA43F7447034}" destId="{FEE3CD7F-CD25-44DB-8374-006E646AFB93}" srcOrd="1" destOrd="0" parTransId="{7E96132F-D58B-4CE0-9D65-B47419185037}" sibTransId="{926CA77A-5C2B-4EFC-8D75-197EAB5F883B}"/>
    <dgm:cxn modelId="{3B67A3EA-F157-4CFC-BB95-7DE8BF455CCD}" srcId="{FEE3CD7F-CD25-44DB-8374-006E646AFB93}" destId="{A82B0A2D-50B7-4CDA-BA5C-8D5407D4694A}" srcOrd="1" destOrd="0" parTransId="{3601B48A-EF15-4729-A89C-18584420454A}" sibTransId="{B010C98F-E36A-44A8-8384-2BAD96F124E7}"/>
    <dgm:cxn modelId="{C897F7F2-A22A-475D-968B-CD4C98759D11}" type="presParOf" srcId="{52C17198-A4F8-44BC-919C-546F648DFADF}" destId="{B1B56082-72F9-4F42-AE4C-8676A479EEDD}" srcOrd="0" destOrd="0" presId="urn:microsoft.com/office/officeart/2018/2/layout/IconVerticalSolidList"/>
    <dgm:cxn modelId="{EA295CFF-7E39-4A6C-A6EF-91FE2B063162}" type="presParOf" srcId="{B1B56082-72F9-4F42-AE4C-8676A479EEDD}" destId="{708CE88B-0D58-42DF-812A-65E95A009B13}" srcOrd="0" destOrd="0" presId="urn:microsoft.com/office/officeart/2018/2/layout/IconVerticalSolidList"/>
    <dgm:cxn modelId="{65CFE5DC-5D36-45C7-A984-303E1988E0A5}" type="presParOf" srcId="{B1B56082-72F9-4F42-AE4C-8676A479EEDD}" destId="{E6088BCB-4FC9-458D-A337-680F2AD76B4C}" srcOrd="1" destOrd="0" presId="urn:microsoft.com/office/officeart/2018/2/layout/IconVerticalSolidList"/>
    <dgm:cxn modelId="{D5D30B24-99D8-4B36-881B-76382B1FC9D1}" type="presParOf" srcId="{B1B56082-72F9-4F42-AE4C-8676A479EEDD}" destId="{A0F93B76-6894-4AC2-AA7C-E83D497AB2AA}" srcOrd="2" destOrd="0" presId="urn:microsoft.com/office/officeart/2018/2/layout/IconVerticalSolidList"/>
    <dgm:cxn modelId="{D45C04BA-0832-488B-A835-4A2EE94365BC}" type="presParOf" srcId="{B1B56082-72F9-4F42-AE4C-8676A479EEDD}" destId="{CF141A67-D3A9-40E8-AFFC-FB12CF20228E}" srcOrd="3" destOrd="0" presId="urn:microsoft.com/office/officeart/2018/2/layout/IconVerticalSolidList"/>
    <dgm:cxn modelId="{B0C61753-608E-4C6C-99F2-7692FF81AEB9}" type="presParOf" srcId="{B1B56082-72F9-4F42-AE4C-8676A479EEDD}" destId="{A0A865C3-3862-4892-BFE4-EDF3928F0D75}" srcOrd="4" destOrd="0" presId="urn:microsoft.com/office/officeart/2018/2/layout/IconVerticalSolidList"/>
    <dgm:cxn modelId="{59685622-9968-43F6-B2D8-4F2884C9ED63}" type="presParOf" srcId="{52C17198-A4F8-44BC-919C-546F648DFADF}" destId="{0CBE7F8A-39F0-4DE7-838B-EC2741830A82}" srcOrd="1" destOrd="0" presId="urn:microsoft.com/office/officeart/2018/2/layout/IconVerticalSolidList"/>
    <dgm:cxn modelId="{28212B37-8077-42B1-A53C-198BD51F0CEE}" type="presParOf" srcId="{52C17198-A4F8-44BC-919C-546F648DFADF}" destId="{1067FFF8-CF0C-4B0A-8C4E-12ED6D976408}" srcOrd="2" destOrd="0" presId="urn:microsoft.com/office/officeart/2018/2/layout/IconVerticalSolidList"/>
    <dgm:cxn modelId="{36C82629-0E7C-411B-9753-DF3FB3E72C24}" type="presParOf" srcId="{1067FFF8-CF0C-4B0A-8C4E-12ED6D976408}" destId="{C88A6706-ECE6-4411-BEED-7371C39A5179}" srcOrd="0" destOrd="0" presId="urn:microsoft.com/office/officeart/2018/2/layout/IconVerticalSolidList"/>
    <dgm:cxn modelId="{8E7E1D5E-8554-4E8A-8922-40DDEE1C777E}" type="presParOf" srcId="{1067FFF8-CF0C-4B0A-8C4E-12ED6D976408}" destId="{BF0EDC29-8B4B-4C95-951E-9B810E73E910}" srcOrd="1" destOrd="0" presId="urn:microsoft.com/office/officeart/2018/2/layout/IconVerticalSolidList"/>
    <dgm:cxn modelId="{51BB3AB1-5998-44EC-9E99-AB5C9172E857}" type="presParOf" srcId="{1067FFF8-CF0C-4B0A-8C4E-12ED6D976408}" destId="{8091E1D0-B832-4AB0-8D2F-1F6AA08E36DB}" srcOrd="2" destOrd="0" presId="urn:microsoft.com/office/officeart/2018/2/layout/IconVerticalSolidList"/>
    <dgm:cxn modelId="{81C9EC47-43B6-4EA3-999E-93B5796BFD43}" type="presParOf" srcId="{1067FFF8-CF0C-4B0A-8C4E-12ED6D976408}" destId="{906CA725-C228-46E4-BA38-B2247A6CF49E}" srcOrd="3" destOrd="0" presId="urn:microsoft.com/office/officeart/2018/2/layout/IconVerticalSolidList"/>
    <dgm:cxn modelId="{68287281-2518-4A1F-BA3D-A8091E2E97BA}" type="presParOf" srcId="{1067FFF8-CF0C-4B0A-8C4E-12ED6D976408}" destId="{569A7D22-DC92-4295-B4CC-59081F528341}"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3DFF9B1-3F7F-4B0C-A7B3-EA43F7447034}" type="doc">
      <dgm:prSet loTypeId="urn:microsoft.com/office/officeart/2018/2/layout/IconVerticalSolidList" loCatId="icon" qsTypeId="urn:microsoft.com/office/officeart/2005/8/quickstyle/simple1" qsCatId="simple" csTypeId="urn:microsoft.com/office/officeart/2005/8/colors/accent3_2" csCatId="accent3" phldr="1"/>
      <dgm:spPr/>
      <dgm:t>
        <a:bodyPr/>
        <a:lstStyle/>
        <a:p>
          <a:endParaRPr lang="en-US"/>
        </a:p>
      </dgm:t>
    </dgm:pt>
    <dgm:pt modelId="{A2D5D074-60A5-4D59-A486-E7A1E336487C}">
      <dgm:prSet/>
      <dgm:spPr/>
      <dgm:t>
        <a:bodyPr/>
        <a:lstStyle/>
        <a:p>
          <a:pPr>
            <a:lnSpc>
              <a:spcPct val="100000"/>
            </a:lnSpc>
          </a:pPr>
          <a:r>
            <a:rPr lang="en-US" dirty="0"/>
            <a:t>Daily</a:t>
          </a:r>
        </a:p>
      </dgm:t>
    </dgm:pt>
    <dgm:pt modelId="{A2FE86C6-9AAA-45B0-B1D1-11C10993CECD}" type="parTrans" cxnId="{66DCCC8E-C18B-4D25-A6E1-9134AB808C75}">
      <dgm:prSet/>
      <dgm:spPr/>
      <dgm:t>
        <a:bodyPr/>
        <a:lstStyle/>
        <a:p>
          <a:endParaRPr lang="en-US"/>
        </a:p>
      </dgm:t>
    </dgm:pt>
    <dgm:pt modelId="{A99B5F4E-E13B-4036-8FE5-B544CC451B32}" type="sibTrans" cxnId="{66DCCC8E-C18B-4D25-A6E1-9134AB808C75}">
      <dgm:prSet/>
      <dgm:spPr/>
      <dgm:t>
        <a:bodyPr/>
        <a:lstStyle/>
        <a:p>
          <a:endParaRPr lang="en-US"/>
        </a:p>
      </dgm:t>
    </dgm:pt>
    <dgm:pt modelId="{73EF65F5-5CD6-4089-9794-FCC24A469AB4}">
      <dgm:prSet/>
      <dgm:spPr/>
      <dgm:t>
        <a:bodyPr/>
        <a:lstStyle/>
        <a:p>
          <a:pPr>
            <a:lnSpc>
              <a:spcPct val="100000"/>
            </a:lnSpc>
          </a:pPr>
          <a:r>
            <a:rPr lang="en-US" dirty="0"/>
            <a:t>Monitor pull requests in code repositories</a:t>
          </a:r>
        </a:p>
      </dgm:t>
    </dgm:pt>
    <dgm:pt modelId="{62959F82-0FE6-46D0-9F09-5D60901590E8}" type="parTrans" cxnId="{77ABDCC5-5494-4A64-9FB4-01ECE0D2E8A7}">
      <dgm:prSet/>
      <dgm:spPr/>
      <dgm:t>
        <a:bodyPr/>
        <a:lstStyle/>
        <a:p>
          <a:endParaRPr lang="en-US"/>
        </a:p>
      </dgm:t>
    </dgm:pt>
    <dgm:pt modelId="{258AF84A-A71F-4C2E-84BF-6B6615CD884B}" type="sibTrans" cxnId="{77ABDCC5-5494-4A64-9FB4-01ECE0D2E8A7}">
      <dgm:prSet/>
      <dgm:spPr/>
      <dgm:t>
        <a:bodyPr/>
        <a:lstStyle/>
        <a:p>
          <a:endParaRPr lang="en-US"/>
        </a:p>
      </dgm:t>
    </dgm:pt>
    <dgm:pt modelId="{FEE3CD7F-CD25-44DB-8374-006E646AFB93}">
      <dgm:prSet/>
      <dgm:spPr/>
      <dgm:t>
        <a:bodyPr/>
        <a:lstStyle/>
        <a:p>
          <a:pPr>
            <a:lnSpc>
              <a:spcPct val="100000"/>
            </a:lnSpc>
          </a:pPr>
          <a:r>
            <a:rPr lang="en-US" dirty="0"/>
            <a:t>Weekly</a:t>
          </a:r>
        </a:p>
      </dgm:t>
    </dgm:pt>
    <dgm:pt modelId="{7E96132F-D58B-4CE0-9D65-B47419185037}" type="parTrans" cxnId="{D4DF97E9-FFCE-419E-A371-D0C8C8470643}">
      <dgm:prSet/>
      <dgm:spPr/>
      <dgm:t>
        <a:bodyPr/>
        <a:lstStyle/>
        <a:p>
          <a:endParaRPr lang="en-US"/>
        </a:p>
      </dgm:t>
    </dgm:pt>
    <dgm:pt modelId="{926CA77A-5C2B-4EFC-8D75-197EAB5F883B}" type="sibTrans" cxnId="{D4DF97E9-FFCE-419E-A371-D0C8C8470643}">
      <dgm:prSet/>
      <dgm:spPr/>
      <dgm:t>
        <a:bodyPr/>
        <a:lstStyle/>
        <a:p>
          <a:endParaRPr lang="en-US"/>
        </a:p>
      </dgm:t>
    </dgm:pt>
    <dgm:pt modelId="{4F71E356-FCC1-4863-9861-2312B0918EC9}">
      <dgm:prSet/>
      <dgm:spPr/>
      <dgm:t>
        <a:bodyPr/>
        <a:lstStyle/>
        <a:p>
          <a:pPr>
            <a:lnSpc>
              <a:spcPct val="100000"/>
            </a:lnSpc>
          </a:pPr>
          <a:r>
            <a:rPr lang="en-US" dirty="0"/>
            <a:t>Scan documentation for code references</a:t>
          </a:r>
        </a:p>
      </dgm:t>
    </dgm:pt>
    <dgm:pt modelId="{74243A88-CD64-4EFC-8576-B652F0DA292A}" type="parTrans" cxnId="{C8BAFE7C-DEFD-46FE-A1CB-473D28C6209D}">
      <dgm:prSet/>
      <dgm:spPr/>
      <dgm:t>
        <a:bodyPr/>
        <a:lstStyle/>
        <a:p>
          <a:endParaRPr lang="en-US"/>
        </a:p>
      </dgm:t>
    </dgm:pt>
    <dgm:pt modelId="{2B360042-4314-4C48-99CF-E6D306E70BD9}" type="sibTrans" cxnId="{C8BAFE7C-DEFD-46FE-A1CB-473D28C6209D}">
      <dgm:prSet/>
      <dgm:spPr/>
      <dgm:t>
        <a:bodyPr/>
        <a:lstStyle/>
        <a:p>
          <a:endParaRPr lang="en-US"/>
        </a:p>
      </dgm:t>
    </dgm:pt>
    <dgm:pt modelId="{1BF7BDEB-8404-464B-B1DD-AC50611DC4F5}">
      <dgm:prSet/>
      <dgm:spPr/>
      <dgm:t>
        <a:bodyPr/>
        <a:lstStyle/>
        <a:p>
          <a:pPr>
            <a:lnSpc>
              <a:spcPct val="100000"/>
            </a:lnSpc>
          </a:pPr>
          <a:r>
            <a:rPr lang="en-US" dirty="0"/>
            <a:t>Update CODEOWNERS files</a:t>
          </a:r>
        </a:p>
      </dgm:t>
    </dgm:pt>
    <dgm:pt modelId="{80E5A133-20AB-4D12-9FD8-4AD21460A9DF}" type="parTrans" cxnId="{3E7CCF7A-BC6B-4CF7-8AF5-DF9F90024401}">
      <dgm:prSet/>
      <dgm:spPr/>
      <dgm:t>
        <a:bodyPr/>
        <a:lstStyle/>
        <a:p>
          <a:endParaRPr lang="en-US"/>
        </a:p>
      </dgm:t>
    </dgm:pt>
    <dgm:pt modelId="{8E2C2951-838A-4B39-8961-A38BE4E959D7}" type="sibTrans" cxnId="{3E7CCF7A-BC6B-4CF7-8AF5-DF9F90024401}">
      <dgm:prSet/>
      <dgm:spPr/>
      <dgm:t>
        <a:bodyPr/>
        <a:lstStyle/>
        <a:p>
          <a:endParaRPr lang="en-US"/>
        </a:p>
      </dgm:t>
    </dgm:pt>
    <dgm:pt modelId="{60EC8FBD-CA1A-4E3D-A2E9-52CDE652D587}">
      <dgm:prSet/>
      <dgm:spPr/>
      <dgm:t>
        <a:bodyPr/>
        <a:lstStyle/>
        <a:p>
          <a:pPr>
            <a:lnSpc>
              <a:spcPct val="100000"/>
            </a:lnSpc>
          </a:pPr>
          <a:r>
            <a:rPr lang="en-US" dirty="0"/>
            <a:t>Update docs to rebuild if updated code</a:t>
          </a:r>
        </a:p>
        <a:p>
          <a:pPr>
            <a:lnSpc>
              <a:spcPct val="100000"/>
            </a:lnSpc>
          </a:pPr>
          <a:r>
            <a:rPr lang="en-US" dirty="0"/>
            <a:t>Update maintenance repo files</a:t>
          </a:r>
        </a:p>
      </dgm:t>
    </dgm:pt>
    <dgm:pt modelId="{4E31853F-AD65-4A9E-9F92-E60C239336EF}" type="parTrans" cxnId="{2E3CC057-8C41-4659-A3ED-B9005FAF4F4A}">
      <dgm:prSet/>
      <dgm:spPr/>
      <dgm:t>
        <a:bodyPr/>
        <a:lstStyle/>
        <a:p>
          <a:endParaRPr lang="en-US"/>
        </a:p>
      </dgm:t>
    </dgm:pt>
    <dgm:pt modelId="{DBE6D6E2-71B0-4882-965D-70FD9D0E34E5}" type="sibTrans" cxnId="{2E3CC057-8C41-4659-A3ED-B9005FAF4F4A}">
      <dgm:prSet/>
      <dgm:spPr/>
      <dgm:t>
        <a:bodyPr/>
        <a:lstStyle/>
        <a:p>
          <a:endParaRPr lang="en-US"/>
        </a:p>
      </dgm:t>
    </dgm:pt>
    <dgm:pt modelId="{52C17198-A4F8-44BC-919C-546F648DFADF}" type="pres">
      <dgm:prSet presAssocID="{13DFF9B1-3F7F-4B0C-A7B3-EA43F7447034}" presName="root" presStyleCnt="0">
        <dgm:presLayoutVars>
          <dgm:dir/>
          <dgm:resizeHandles val="exact"/>
        </dgm:presLayoutVars>
      </dgm:prSet>
      <dgm:spPr/>
    </dgm:pt>
    <dgm:pt modelId="{B1B56082-72F9-4F42-AE4C-8676A479EEDD}" type="pres">
      <dgm:prSet presAssocID="{A2D5D074-60A5-4D59-A486-E7A1E336487C}" presName="compNode" presStyleCnt="0"/>
      <dgm:spPr/>
    </dgm:pt>
    <dgm:pt modelId="{708CE88B-0D58-42DF-812A-65E95A009B13}" type="pres">
      <dgm:prSet presAssocID="{A2D5D074-60A5-4D59-A486-E7A1E336487C}" presName="bgRect" presStyleLbl="bgShp" presStyleIdx="0" presStyleCnt="2"/>
      <dgm:spPr/>
    </dgm:pt>
    <dgm:pt modelId="{E6088BCB-4FC9-458D-A337-680F2AD76B4C}" type="pres">
      <dgm:prSet presAssocID="{A2D5D074-60A5-4D59-A486-E7A1E336487C}"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Alarm Ringing with solid fill"/>
        </a:ext>
      </dgm:extLst>
    </dgm:pt>
    <dgm:pt modelId="{A0F93B76-6894-4AC2-AA7C-E83D497AB2AA}" type="pres">
      <dgm:prSet presAssocID="{A2D5D074-60A5-4D59-A486-E7A1E336487C}" presName="spaceRect" presStyleCnt="0"/>
      <dgm:spPr/>
    </dgm:pt>
    <dgm:pt modelId="{CF141A67-D3A9-40E8-AFFC-FB12CF20228E}" type="pres">
      <dgm:prSet presAssocID="{A2D5D074-60A5-4D59-A486-E7A1E336487C}" presName="parTx" presStyleLbl="revTx" presStyleIdx="0" presStyleCnt="4">
        <dgm:presLayoutVars>
          <dgm:chMax val="0"/>
          <dgm:chPref val="0"/>
        </dgm:presLayoutVars>
      </dgm:prSet>
      <dgm:spPr/>
    </dgm:pt>
    <dgm:pt modelId="{A0A865C3-3862-4892-BFE4-EDF3928F0D75}" type="pres">
      <dgm:prSet presAssocID="{A2D5D074-60A5-4D59-A486-E7A1E336487C}" presName="desTx" presStyleLbl="revTx" presStyleIdx="1" presStyleCnt="4">
        <dgm:presLayoutVars/>
      </dgm:prSet>
      <dgm:spPr/>
    </dgm:pt>
    <dgm:pt modelId="{0CBE7F8A-39F0-4DE7-838B-EC2741830A82}" type="pres">
      <dgm:prSet presAssocID="{A99B5F4E-E13B-4036-8FE5-B544CC451B32}" presName="sibTrans" presStyleCnt="0"/>
      <dgm:spPr/>
    </dgm:pt>
    <dgm:pt modelId="{1067FFF8-CF0C-4B0A-8C4E-12ED6D976408}" type="pres">
      <dgm:prSet presAssocID="{FEE3CD7F-CD25-44DB-8374-006E646AFB93}" presName="compNode" presStyleCnt="0"/>
      <dgm:spPr/>
    </dgm:pt>
    <dgm:pt modelId="{C88A6706-ECE6-4411-BEED-7371C39A5179}" type="pres">
      <dgm:prSet presAssocID="{FEE3CD7F-CD25-44DB-8374-006E646AFB93}" presName="bgRect" presStyleLbl="bgShp" presStyleIdx="1" presStyleCnt="2"/>
      <dgm:spPr/>
    </dgm:pt>
    <dgm:pt modelId="{BF0EDC29-8B4B-4C95-951E-9B810E73E910}" type="pres">
      <dgm:prSet presAssocID="{FEE3CD7F-CD25-44DB-8374-006E646AFB93}"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Daily calendar with solid fill"/>
        </a:ext>
      </dgm:extLst>
    </dgm:pt>
    <dgm:pt modelId="{8091E1D0-B832-4AB0-8D2F-1F6AA08E36DB}" type="pres">
      <dgm:prSet presAssocID="{FEE3CD7F-CD25-44DB-8374-006E646AFB93}" presName="spaceRect" presStyleCnt="0"/>
      <dgm:spPr/>
    </dgm:pt>
    <dgm:pt modelId="{906CA725-C228-46E4-BA38-B2247A6CF49E}" type="pres">
      <dgm:prSet presAssocID="{FEE3CD7F-CD25-44DB-8374-006E646AFB93}" presName="parTx" presStyleLbl="revTx" presStyleIdx="2" presStyleCnt="4">
        <dgm:presLayoutVars>
          <dgm:chMax val="0"/>
          <dgm:chPref val="0"/>
        </dgm:presLayoutVars>
      </dgm:prSet>
      <dgm:spPr/>
    </dgm:pt>
    <dgm:pt modelId="{569A7D22-DC92-4295-B4CC-59081F528341}" type="pres">
      <dgm:prSet presAssocID="{FEE3CD7F-CD25-44DB-8374-006E646AFB93}" presName="desTx" presStyleLbl="revTx" presStyleIdx="3" presStyleCnt="4">
        <dgm:presLayoutVars/>
      </dgm:prSet>
      <dgm:spPr/>
    </dgm:pt>
  </dgm:ptLst>
  <dgm:cxnLst>
    <dgm:cxn modelId="{7E7CF067-501B-401D-AB2D-C8AA48BA59E0}" type="presOf" srcId="{FEE3CD7F-CD25-44DB-8374-006E646AFB93}" destId="{906CA725-C228-46E4-BA38-B2247A6CF49E}" srcOrd="0" destOrd="0" presId="urn:microsoft.com/office/officeart/2018/2/layout/IconVerticalSolidList"/>
    <dgm:cxn modelId="{F62E884D-F7AD-4559-9571-57DC1DFD6AD0}" type="presOf" srcId="{13DFF9B1-3F7F-4B0C-A7B3-EA43F7447034}" destId="{52C17198-A4F8-44BC-919C-546F648DFADF}" srcOrd="0" destOrd="0" presId="urn:microsoft.com/office/officeart/2018/2/layout/IconVerticalSolidList"/>
    <dgm:cxn modelId="{192E6D4F-4B78-4B9F-A577-D878DD3ABFF6}" type="presOf" srcId="{73EF65F5-5CD6-4089-9794-FCC24A469AB4}" destId="{A0A865C3-3862-4892-BFE4-EDF3928F0D75}" srcOrd="0" destOrd="0" presId="urn:microsoft.com/office/officeart/2018/2/layout/IconVerticalSolidList"/>
    <dgm:cxn modelId="{EE850D51-3C78-474F-8B7E-A76F4529B7C7}" type="presOf" srcId="{A2D5D074-60A5-4D59-A486-E7A1E336487C}" destId="{CF141A67-D3A9-40E8-AFFC-FB12CF20228E}" srcOrd="0" destOrd="0" presId="urn:microsoft.com/office/officeart/2018/2/layout/IconVerticalSolidList"/>
    <dgm:cxn modelId="{2E3CC057-8C41-4659-A3ED-B9005FAF4F4A}" srcId="{FEE3CD7F-CD25-44DB-8374-006E646AFB93}" destId="{60EC8FBD-CA1A-4E3D-A2E9-52CDE652D587}" srcOrd="2" destOrd="0" parTransId="{4E31853F-AD65-4A9E-9F92-E60C239336EF}" sibTransId="{DBE6D6E2-71B0-4882-965D-70FD9D0E34E5}"/>
    <dgm:cxn modelId="{3E7CCF7A-BC6B-4CF7-8AF5-DF9F90024401}" srcId="{FEE3CD7F-CD25-44DB-8374-006E646AFB93}" destId="{1BF7BDEB-8404-464B-B1DD-AC50611DC4F5}" srcOrd="1" destOrd="0" parTransId="{80E5A133-20AB-4D12-9FD8-4AD21460A9DF}" sibTransId="{8E2C2951-838A-4B39-8961-A38BE4E959D7}"/>
    <dgm:cxn modelId="{C8BAFE7C-DEFD-46FE-A1CB-473D28C6209D}" srcId="{FEE3CD7F-CD25-44DB-8374-006E646AFB93}" destId="{4F71E356-FCC1-4863-9861-2312B0918EC9}" srcOrd="0" destOrd="0" parTransId="{74243A88-CD64-4EFC-8576-B652F0DA292A}" sibTransId="{2B360042-4314-4C48-99CF-E6D306E70BD9}"/>
    <dgm:cxn modelId="{66DCCC8E-C18B-4D25-A6E1-9134AB808C75}" srcId="{13DFF9B1-3F7F-4B0C-A7B3-EA43F7447034}" destId="{A2D5D074-60A5-4D59-A486-E7A1E336487C}" srcOrd="0" destOrd="0" parTransId="{A2FE86C6-9AAA-45B0-B1D1-11C10993CECD}" sibTransId="{A99B5F4E-E13B-4036-8FE5-B544CC451B32}"/>
    <dgm:cxn modelId="{42817A93-CF45-4267-9516-6EAC5E2A7985}" type="presOf" srcId="{1BF7BDEB-8404-464B-B1DD-AC50611DC4F5}" destId="{569A7D22-DC92-4295-B4CC-59081F528341}" srcOrd="0" destOrd="1" presId="urn:microsoft.com/office/officeart/2018/2/layout/IconVerticalSolidList"/>
    <dgm:cxn modelId="{246285BF-E4C6-4456-B4CB-B387085DDF42}" type="presOf" srcId="{4F71E356-FCC1-4863-9861-2312B0918EC9}" destId="{569A7D22-DC92-4295-B4CC-59081F528341}" srcOrd="0" destOrd="0" presId="urn:microsoft.com/office/officeart/2018/2/layout/IconVerticalSolidList"/>
    <dgm:cxn modelId="{77ABDCC5-5494-4A64-9FB4-01ECE0D2E8A7}" srcId="{A2D5D074-60A5-4D59-A486-E7A1E336487C}" destId="{73EF65F5-5CD6-4089-9794-FCC24A469AB4}" srcOrd="0" destOrd="0" parTransId="{62959F82-0FE6-46D0-9F09-5D60901590E8}" sibTransId="{258AF84A-A71F-4C2E-84BF-6B6615CD884B}"/>
    <dgm:cxn modelId="{5AD151E7-07FE-43A7-BEBD-CE517EAA42F8}" type="presOf" srcId="{60EC8FBD-CA1A-4E3D-A2E9-52CDE652D587}" destId="{569A7D22-DC92-4295-B4CC-59081F528341}" srcOrd="0" destOrd="2" presId="urn:microsoft.com/office/officeart/2018/2/layout/IconVerticalSolidList"/>
    <dgm:cxn modelId="{D4DF97E9-FFCE-419E-A371-D0C8C8470643}" srcId="{13DFF9B1-3F7F-4B0C-A7B3-EA43F7447034}" destId="{FEE3CD7F-CD25-44DB-8374-006E646AFB93}" srcOrd="1" destOrd="0" parTransId="{7E96132F-D58B-4CE0-9D65-B47419185037}" sibTransId="{926CA77A-5C2B-4EFC-8D75-197EAB5F883B}"/>
    <dgm:cxn modelId="{C897F7F2-A22A-475D-968B-CD4C98759D11}" type="presParOf" srcId="{52C17198-A4F8-44BC-919C-546F648DFADF}" destId="{B1B56082-72F9-4F42-AE4C-8676A479EEDD}" srcOrd="0" destOrd="0" presId="urn:microsoft.com/office/officeart/2018/2/layout/IconVerticalSolidList"/>
    <dgm:cxn modelId="{EA295CFF-7E39-4A6C-A6EF-91FE2B063162}" type="presParOf" srcId="{B1B56082-72F9-4F42-AE4C-8676A479EEDD}" destId="{708CE88B-0D58-42DF-812A-65E95A009B13}" srcOrd="0" destOrd="0" presId="urn:microsoft.com/office/officeart/2018/2/layout/IconVerticalSolidList"/>
    <dgm:cxn modelId="{65CFE5DC-5D36-45C7-A984-303E1988E0A5}" type="presParOf" srcId="{B1B56082-72F9-4F42-AE4C-8676A479EEDD}" destId="{E6088BCB-4FC9-458D-A337-680F2AD76B4C}" srcOrd="1" destOrd="0" presId="urn:microsoft.com/office/officeart/2018/2/layout/IconVerticalSolidList"/>
    <dgm:cxn modelId="{D5D30B24-99D8-4B36-881B-76382B1FC9D1}" type="presParOf" srcId="{B1B56082-72F9-4F42-AE4C-8676A479EEDD}" destId="{A0F93B76-6894-4AC2-AA7C-E83D497AB2AA}" srcOrd="2" destOrd="0" presId="urn:microsoft.com/office/officeart/2018/2/layout/IconVerticalSolidList"/>
    <dgm:cxn modelId="{D45C04BA-0832-488B-A835-4A2EE94365BC}" type="presParOf" srcId="{B1B56082-72F9-4F42-AE4C-8676A479EEDD}" destId="{CF141A67-D3A9-40E8-AFFC-FB12CF20228E}" srcOrd="3" destOrd="0" presId="urn:microsoft.com/office/officeart/2018/2/layout/IconVerticalSolidList"/>
    <dgm:cxn modelId="{B0C61753-608E-4C6C-99F2-7692FF81AEB9}" type="presParOf" srcId="{B1B56082-72F9-4F42-AE4C-8676A479EEDD}" destId="{A0A865C3-3862-4892-BFE4-EDF3928F0D75}" srcOrd="4" destOrd="0" presId="urn:microsoft.com/office/officeart/2018/2/layout/IconVerticalSolidList"/>
    <dgm:cxn modelId="{59685622-9968-43F6-B2D8-4F2884C9ED63}" type="presParOf" srcId="{52C17198-A4F8-44BC-919C-546F648DFADF}" destId="{0CBE7F8A-39F0-4DE7-838B-EC2741830A82}" srcOrd="1" destOrd="0" presId="urn:microsoft.com/office/officeart/2018/2/layout/IconVerticalSolidList"/>
    <dgm:cxn modelId="{28212B37-8077-42B1-A53C-198BD51F0CEE}" type="presParOf" srcId="{52C17198-A4F8-44BC-919C-546F648DFADF}" destId="{1067FFF8-CF0C-4B0A-8C4E-12ED6D976408}" srcOrd="2" destOrd="0" presId="urn:microsoft.com/office/officeart/2018/2/layout/IconVerticalSolidList"/>
    <dgm:cxn modelId="{36C82629-0E7C-411B-9753-DF3FB3E72C24}" type="presParOf" srcId="{1067FFF8-CF0C-4B0A-8C4E-12ED6D976408}" destId="{C88A6706-ECE6-4411-BEED-7371C39A5179}" srcOrd="0" destOrd="0" presId="urn:microsoft.com/office/officeart/2018/2/layout/IconVerticalSolidList"/>
    <dgm:cxn modelId="{8E7E1D5E-8554-4E8A-8922-40DDEE1C777E}" type="presParOf" srcId="{1067FFF8-CF0C-4B0A-8C4E-12ED6D976408}" destId="{BF0EDC29-8B4B-4C95-951E-9B810E73E910}" srcOrd="1" destOrd="0" presId="urn:microsoft.com/office/officeart/2018/2/layout/IconVerticalSolidList"/>
    <dgm:cxn modelId="{51BB3AB1-5998-44EC-9E99-AB5C9172E857}" type="presParOf" srcId="{1067FFF8-CF0C-4B0A-8C4E-12ED6D976408}" destId="{8091E1D0-B832-4AB0-8D2F-1F6AA08E36DB}" srcOrd="2" destOrd="0" presId="urn:microsoft.com/office/officeart/2018/2/layout/IconVerticalSolidList"/>
    <dgm:cxn modelId="{81C9EC47-43B6-4EA3-999E-93B5796BFD43}" type="presParOf" srcId="{1067FFF8-CF0C-4B0A-8C4E-12ED6D976408}" destId="{906CA725-C228-46E4-BA38-B2247A6CF49E}" srcOrd="3" destOrd="0" presId="urn:microsoft.com/office/officeart/2018/2/layout/IconVerticalSolidList"/>
    <dgm:cxn modelId="{68287281-2518-4A1F-BA3D-A8091E2E97BA}" type="presParOf" srcId="{1067FFF8-CF0C-4B0A-8C4E-12ED6D976408}" destId="{569A7D22-DC92-4295-B4CC-59081F528341}"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AE921A-49D8-49AE-9B36-B1411A67C38E}">
      <dsp:nvSpPr>
        <dsp:cNvPr id="0" name=""/>
        <dsp:cNvSpPr/>
      </dsp:nvSpPr>
      <dsp:spPr>
        <a:xfrm>
          <a:off x="782800" y="570836"/>
          <a:ext cx="1136499" cy="113649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5B19F8D-E70D-4FA2-905A-76E52F0EA283}">
      <dsp:nvSpPr>
        <dsp:cNvPr id="0" name=""/>
        <dsp:cNvSpPr/>
      </dsp:nvSpPr>
      <dsp:spPr>
        <a:xfrm>
          <a:off x="88272" y="2084454"/>
          <a:ext cx="2525555"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dirty="0"/>
            <a:t>Code Repo</a:t>
          </a:r>
          <a:r>
            <a:rPr lang="en-US" sz="1100" kern="1200" dirty="0"/>
            <a:t> - Public GitHub repositories where sample code is stored </a:t>
          </a:r>
        </a:p>
        <a:p>
          <a:pPr marL="0" lvl="0" indent="0" algn="ctr" defTabSz="488950">
            <a:lnSpc>
              <a:spcPct val="100000"/>
            </a:lnSpc>
            <a:spcBef>
              <a:spcPct val="0"/>
            </a:spcBef>
            <a:spcAft>
              <a:spcPct val="35000"/>
            </a:spcAft>
            <a:buNone/>
          </a:pPr>
          <a:r>
            <a:rPr lang="en-US" sz="1100" kern="1200" dirty="0"/>
            <a:t>(foundry-samples)</a:t>
          </a:r>
        </a:p>
      </dsp:txBody>
      <dsp:txXfrm>
        <a:off x="88272" y="2084454"/>
        <a:ext cx="2525555" cy="742500"/>
      </dsp:txXfrm>
    </dsp:sp>
    <dsp:sp modelId="{81ADA4CF-8737-4FCE-921C-B8D0315D4304}">
      <dsp:nvSpPr>
        <dsp:cNvPr id="0" name=""/>
        <dsp:cNvSpPr/>
      </dsp:nvSpPr>
      <dsp:spPr>
        <a:xfrm>
          <a:off x="3750327" y="570836"/>
          <a:ext cx="1136499" cy="113649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78A4781-F0E5-4F40-8F30-3D7E13BF9D5A}">
      <dsp:nvSpPr>
        <dsp:cNvPr id="0" name=""/>
        <dsp:cNvSpPr/>
      </dsp:nvSpPr>
      <dsp:spPr>
        <a:xfrm>
          <a:off x="3055800" y="2084454"/>
          <a:ext cx="2525555"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dirty="0"/>
            <a:t>Docs Repo</a:t>
          </a:r>
          <a:r>
            <a:rPr lang="en-US" sz="1100" kern="1200" dirty="0"/>
            <a:t> - The </a:t>
          </a:r>
          <a:r>
            <a:rPr lang="en-US" sz="1100" kern="1200" dirty="0" err="1"/>
            <a:t>MicrosoftDocs</a:t>
          </a:r>
          <a:r>
            <a:rPr lang="en-US" sz="1100" kern="1200" dirty="0"/>
            <a:t> repository where documentation articles are stored </a:t>
          </a:r>
        </a:p>
        <a:p>
          <a:pPr marL="0" lvl="0" indent="0" algn="ctr" defTabSz="488950">
            <a:lnSpc>
              <a:spcPct val="100000"/>
            </a:lnSpc>
            <a:spcBef>
              <a:spcPct val="0"/>
            </a:spcBef>
            <a:spcAft>
              <a:spcPct val="35000"/>
            </a:spcAft>
            <a:buNone/>
          </a:pPr>
          <a:r>
            <a:rPr lang="en-US" sz="1100" kern="1200" dirty="0"/>
            <a:t>(azure-ai-docs)</a:t>
          </a:r>
        </a:p>
      </dsp:txBody>
      <dsp:txXfrm>
        <a:off x="3055800" y="2084454"/>
        <a:ext cx="2525555" cy="742500"/>
      </dsp:txXfrm>
    </dsp:sp>
    <dsp:sp modelId="{E87D7CD0-9A48-4E2E-AEB5-D510BA45D858}">
      <dsp:nvSpPr>
        <dsp:cNvPr id="0" name=""/>
        <dsp:cNvSpPr/>
      </dsp:nvSpPr>
      <dsp:spPr>
        <a:xfrm>
          <a:off x="2266564" y="3458342"/>
          <a:ext cx="1136499" cy="1136499"/>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4971EB7-76E7-4ABF-A52A-81857B79D2DA}">
      <dsp:nvSpPr>
        <dsp:cNvPr id="0" name=""/>
        <dsp:cNvSpPr/>
      </dsp:nvSpPr>
      <dsp:spPr>
        <a:xfrm>
          <a:off x="1572036" y="4971960"/>
          <a:ext cx="2525555"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dirty="0"/>
            <a:t>Maintenance repo </a:t>
          </a:r>
          <a:r>
            <a:rPr lang="en-US" sz="1100" kern="1200" dirty="0"/>
            <a:t>– GitHub repository where the code maintenance process scripts are stored </a:t>
          </a:r>
        </a:p>
        <a:p>
          <a:pPr marL="0" lvl="0" indent="0" algn="ctr" defTabSz="488950">
            <a:lnSpc>
              <a:spcPct val="100000"/>
            </a:lnSpc>
            <a:spcBef>
              <a:spcPct val="0"/>
            </a:spcBef>
            <a:spcAft>
              <a:spcPct val="35000"/>
            </a:spcAft>
            <a:buNone/>
          </a:pPr>
          <a:r>
            <a:rPr lang="en-US" sz="1100" kern="1200" dirty="0"/>
            <a:t>(</a:t>
          </a:r>
          <a:r>
            <a:rPr lang="en-US" sz="1100" kern="1200" dirty="0" err="1"/>
            <a:t>sdgilley</a:t>
          </a:r>
          <a:r>
            <a:rPr lang="en-US" sz="1100" kern="1200" dirty="0"/>
            <a:t>/code-maintenance)</a:t>
          </a:r>
        </a:p>
      </dsp:txBody>
      <dsp:txXfrm>
        <a:off x="1572036" y="4971960"/>
        <a:ext cx="2525555" cy="7425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DC65E9-A40E-4285-BB16-96DA435B950F}">
      <dsp:nvSpPr>
        <dsp:cNvPr id="0" name=""/>
        <dsp:cNvSpPr/>
      </dsp:nvSpPr>
      <dsp:spPr>
        <a:xfrm>
          <a:off x="0" y="109637"/>
          <a:ext cx="5669628" cy="953403"/>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Code authored in a code editor</a:t>
          </a:r>
        </a:p>
      </dsp:txBody>
      <dsp:txXfrm>
        <a:off x="46541" y="156178"/>
        <a:ext cx="5576546" cy="860321"/>
      </dsp:txXfrm>
    </dsp:sp>
    <dsp:sp modelId="{EDEB636B-C772-4E3D-BF18-9FF6F803F3E9}">
      <dsp:nvSpPr>
        <dsp:cNvPr id="0" name=""/>
        <dsp:cNvSpPr/>
      </dsp:nvSpPr>
      <dsp:spPr>
        <a:xfrm>
          <a:off x="0" y="1132161"/>
          <a:ext cx="5669628" cy="953403"/>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Code is runnable </a:t>
          </a:r>
          <a:endParaRPr lang="en-US" sz="2400" kern="1200" dirty="0"/>
        </a:p>
      </dsp:txBody>
      <dsp:txXfrm>
        <a:off x="46541" y="1178702"/>
        <a:ext cx="5576546" cy="860321"/>
      </dsp:txXfrm>
    </dsp:sp>
    <dsp:sp modelId="{680DC26E-282A-4F0E-B624-E6F4ACAD55FF}">
      <dsp:nvSpPr>
        <dsp:cNvPr id="0" name=""/>
        <dsp:cNvSpPr/>
      </dsp:nvSpPr>
      <dsp:spPr>
        <a:xfrm>
          <a:off x="0" y="2154684"/>
          <a:ext cx="5669628" cy="953403"/>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Code styles enforced by PR process in the code repo</a:t>
          </a:r>
        </a:p>
      </dsp:txBody>
      <dsp:txXfrm>
        <a:off x="46541" y="2201225"/>
        <a:ext cx="5576546" cy="860321"/>
      </dsp:txXfrm>
    </dsp:sp>
    <dsp:sp modelId="{EE810398-5BAD-410F-BF92-5566CDEDD364}">
      <dsp:nvSpPr>
        <dsp:cNvPr id="0" name=""/>
        <dsp:cNvSpPr/>
      </dsp:nvSpPr>
      <dsp:spPr>
        <a:xfrm>
          <a:off x="0" y="3140998"/>
          <a:ext cx="5669628" cy="953403"/>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Code repo maintained by teams using the code</a:t>
          </a:r>
        </a:p>
      </dsp:txBody>
      <dsp:txXfrm>
        <a:off x="46541" y="3187539"/>
        <a:ext cx="5576546" cy="860321"/>
      </dsp:txXfrm>
    </dsp:sp>
    <dsp:sp modelId="{0BF71160-F278-4365-8DCF-020400760CF1}">
      <dsp:nvSpPr>
        <dsp:cNvPr id="0" name=""/>
        <dsp:cNvSpPr/>
      </dsp:nvSpPr>
      <dsp:spPr>
        <a:xfrm>
          <a:off x="0" y="4199732"/>
          <a:ext cx="5669628" cy="953403"/>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Code repo can be set up with automated testing</a:t>
          </a:r>
          <a:endParaRPr lang="en-US" sz="2400" kern="1200" dirty="0"/>
        </a:p>
      </dsp:txBody>
      <dsp:txXfrm>
        <a:off x="46541" y="4246273"/>
        <a:ext cx="5576546" cy="860321"/>
      </dsp:txXfrm>
    </dsp:sp>
    <dsp:sp modelId="{D8A994F0-A993-448E-997D-9711BC8FF716}">
      <dsp:nvSpPr>
        <dsp:cNvPr id="0" name=""/>
        <dsp:cNvSpPr/>
      </dsp:nvSpPr>
      <dsp:spPr>
        <a:xfrm>
          <a:off x="0" y="5222255"/>
          <a:ext cx="5669628" cy="953403"/>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Public GH repo and docs have single source of truth</a:t>
          </a:r>
        </a:p>
      </dsp:txBody>
      <dsp:txXfrm>
        <a:off x="46541" y="5268796"/>
        <a:ext cx="5576546" cy="8603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DC65E9-A40E-4285-BB16-96DA435B950F}">
      <dsp:nvSpPr>
        <dsp:cNvPr id="0" name=""/>
        <dsp:cNvSpPr/>
      </dsp:nvSpPr>
      <dsp:spPr>
        <a:xfrm>
          <a:off x="0" y="877888"/>
          <a:ext cx="5669628" cy="1074060"/>
        </a:xfrm>
        <a:prstGeom prst="roundRect">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1" kern="1200" dirty="0"/>
            <a:t>File deletion</a:t>
          </a:r>
          <a:r>
            <a:rPr lang="en-US" sz="2700" kern="1200" dirty="0"/>
            <a:t> - Referenced files are removed</a:t>
          </a:r>
        </a:p>
      </dsp:txBody>
      <dsp:txXfrm>
        <a:off x="52431" y="930319"/>
        <a:ext cx="5564766" cy="969198"/>
      </dsp:txXfrm>
    </dsp:sp>
    <dsp:sp modelId="{438A9959-093B-4FC9-A391-3229760ADD5D}">
      <dsp:nvSpPr>
        <dsp:cNvPr id="0" name=""/>
        <dsp:cNvSpPr/>
      </dsp:nvSpPr>
      <dsp:spPr>
        <a:xfrm>
          <a:off x="0" y="2029708"/>
          <a:ext cx="5669628" cy="1074060"/>
        </a:xfrm>
        <a:prstGeom prst="roundRect">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1" kern="1200" dirty="0"/>
            <a:t>File renaming</a:t>
          </a:r>
          <a:r>
            <a:rPr lang="en-US" sz="2700" kern="1200" dirty="0"/>
            <a:t> - Referenced file paths change</a:t>
          </a:r>
        </a:p>
      </dsp:txBody>
      <dsp:txXfrm>
        <a:off x="52431" y="2082139"/>
        <a:ext cx="5564766" cy="969198"/>
      </dsp:txXfrm>
    </dsp:sp>
    <dsp:sp modelId="{F4747D74-865B-400A-8E67-2452714315C1}">
      <dsp:nvSpPr>
        <dsp:cNvPr id="0" name=""/>
        <dsp:cNvSpPr/>
      </dsp:nvSpPr>
      <dsp:spPr>
        <a:xfrm>
          <a:off x="0" y="3181528"/>
          <a:ext cx="5669628" cy="1074060"/>
        </a:xfrm>
        <a:prstGeom prst="roundRect">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1" kern="1200" dirty="0"/>
            <a:t>Content changes</a:t>
          </a:r>
          <a:r>
            <a:rPr lang="en-US" sz="2700" kern="1200" dirty="0"/>
            <a:t> - Named sections or code blocks are modified or removed</a:t>
          </a:r>
        </a:p>
      </dsp:txBody>
      <dsp:txXfrm>
        <a:off x="52431" y="3233959"/>
        <a:ext cx="5564766" cy="969198"/>
      </dsp:txXfrm>
    </dsp:sp>
    <dsp:sp modelId="{C53EE3DD-7AB3-4A59-B009-600411E5FED6}">
      <dsp:nvSpPr>
        <dsp:cNvPr id="0" name=""/>
        <dsp:cNvSpPr/>
      </dsp:nvSpPr>
      <dsp:spPr>
        <a:xfrm>
          <a:off x="0" y="4333348"/>
          <a:ext cx="5669628" cy="1074060"/>
        </a:xfrm>
        <a:prstGeom prst="roundRect">
          <a:avLst/>
        </a:prstGeom>
        <a:solidFill>
          <a:schemeClr val="accent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t>Code file updates not reflected in docs until referring article is rebuilt</a:t>
          </a:r>
        </a:p>
      </dsp:txBody>
      <dsp:txXfrm>
        <a:off x="52431" y="4385779"/>
        <a:ext cx="5564766" cy="9691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2500CA-410F-4FEE-801A-7AFDE5D4BAAD}">
      <dsp:nvSpPr>
        <dsp:cNvPr id="0" name=""/>
        <dsp:cNvSpPr/>
      </dsp:nvSpPr>
      <dsp:spPr>
        <a:xfrm>
          <a:off x="730349" y="174437"/>
          <a:ext cx="2196000" cy="2196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EF1D020-5D89-4FE4-BEE6-FCC334B2F1D9}">
      <dsp:nvSpPr>
        <dsp:cNvPr id="0" name=""/>
        <dsp:cNvSpPr/>
      </dsp:nvSpPr>
      <dsp:spPr>
        <a:xfrm>
          <a:off x="1198349" y="642437"/>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FA4A6E6-393E-4089-8499-F5A66A509538}">
      <dsp:nvSpPr>
        <dsp:cNvPr id="0" name=""/>
        <dsp:cNvSpPr/>
      </dsp:nvSpPr>
      <dsp:spPr>
        <a:xfrm>
          <a:off x="28349" y="3054438"/>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cap="all"/>
          </a:pPr>
          <a:r>
            <a:rPr lang="en-US" sz="2200" kern="1200"/>
            <a:t>Use CODEOWNERS to protect files we reference</a:t>
          </a:r>
        </a:p>
      </dsp:txBody>
      <dsp:txXfrm>
        <a:off x="28349" y="3054438"/>
        <a:ext cx="3600000" cy="720000"/>
      </dsp:txXfrm>
    </dsp:sp>
    <dsp:sp modelId="{9D5C38DA-584A-46B3-9781-4E0E8A2825D4}">
      <dsp:nvSpPr>
        <dsp:cNvPr id="0" name=""/>
        <dsp:cNvSpPr/>
      </dsp:nvSpPr>
      <dsp:spPr>
        <a:xfrm>
          <a:off x="4960350" y="174437"/>
          <a:ext cx="2196000" cy="2196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8BF2AB-E5A5-4D1A-8B69-BF3FCC853B49}">
      <dsp:nvSpPr>
        <dsp:cNvPr id="0" name=""/>
        <dsp:cNvSpPr/>
      </dsp:nvSpPr>
      <dsp:spPr>
        <a:xfrm>
          <a:off x="5428350" y="642437"/>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5517885-6CCE-4D2E-AB9C-6D2503C3134E}">
      <dsp:nvSpPr>
        <dsp:cNvPr id="0" name=""/>
        <dsp:cNvSpPr/>
      </dsp:nvSpPr>
      <dsp:spPr>
        <a:xfrm>
          <a:off x="4258350" y="3054438"/>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90000"/>
            </a:lnSpc>
            <a:spcBef>
              <a:spcPct val="0"/>
            </a:spcBef>
            <a:spcAft>
              <a:spcPct val="35000"/>
            </a:spcAft>
            <a:buNone/>
            <a:defRPr cap="all"/>
          </a:pPr>
          <a:r>
            <a:rPr lang="en-US" sz="2200" kern="1200"/>
            <a:t>Any change of these files require our review</a:t>
          </a:r>
        </a:p>
      </dsp:txBody>
      <dsp:txXfrm>
        <a:off x="4258350" y="3054438"/>
        <a:ext cx="3600000"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8CE88B-0D58-42DF-812A-65E95A009B13}">
      <dsp:nvSpPr>
        <dsp:cNvPr id="0" name=""/>
        <dsp:cNvSpPr/>
      </dsp:nvSpPr>
      <dsp:spPr>
        <a:xfrm>
          <a:off x="0" y="680150"/>
          <a:ext cx="8229600" cy="1248150"/>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088BCB-4FC9-458D-A337-680F2AD76B4C}">
      <dsp:nvSpPr>
        <dsp:cNvPr id="0" name=""/>
        <dsp:cNvSpPr/>
      </dsp:nvSpPr>
      <dsp:spPr>
        <a:xfrm>
          <a:off x="377565" y="960983"/>
          <a:ext cx="686482" cy="686482"/>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F141A67-D3A9-40E8-AFFC-FB12CF20228E}">
      <dsp:nvSpPr>
        <dsp:cNvPr id="0" name=""/>
        <dsp:cNvSpPr/>
      </dsp:nvSpPr>
      <dsp:spPr>
        <a:xfrm>
          <a:off x="1441613" y="680150"/>
          <a:ext cx="3703320" cy="1248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096" tIns="132096" rIns="132096" bIns="132096" numCol="1" spcCol="1270" anchor="ctr" anchorCtr="0">
          <a:noAutofit/>
        </a:bodyPr>
        <a:lstStyle/>
        <a:p>
          <a:pPr marL="0" lvl="0" indent="0" algn="l" defTabSz="1111250">
            <a:lnSpc>
              <a:spcPct val="100000"/>
            </a:lnSpc>
            <a:spcBef>
              <a:spcPct val="0"/>
            </a:spcBef>
            <a:spcAft>
              <a:spcPct val="35000"/>
            </a:spcAft>
            <a:buNone/>
          </a:pPr>
          <a:r>
            <a:rPr lang="en-US" sz="2500" kern="1200" dirty="0"/>
            <a:t>Daily</a:t>
          </a:r>
        </a:p>
      </dsp:txBody>
      <dsp:txXfrm>
        <a:off x="1441613" y="680150"/>
        <a:ext cx="3703320" cy="1248150"/>
      </dsp:txXfrm>
    </dsp:sp>
    <dsp:sp modelId="{A0A865C3-3862-4892-BFE4-EDF3928F0D75}">
      <dsp:nvSpPr>
        <dsp:cNvPr id="0" name=""/>
        <dsp:cNvSpPr/>
      </dsp:nvSpPr>
      <dsp:spPr>
        <a:xfrm>
          <a:off x="5144933" y="680150"/>
          <a:ext cx="3083257" cy="1248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096" tIns="132096" rIns="132096" bIns="132096" numCol="1" spcCol="1270" anchor="ctr" anchorCtr="0">
          <a:noAutofit/>
        </a:bodyPr>
        <a:lstStyle/>
        <a:p>
          <a:pPr marL="0" lvl="0" indent="0" algn="l" defTabSz="488950">
            <a:lnSpc>
              <a:spcPct val="100000"/>
            </a:lnSpc>
            <a:spcBef>
              <a:spcPct val="0"/>
            </a:spcBef>
            <a:spcAft>
              <a:spcPct val="35000"/>
            </a:spcAft>
            <a:buNone/>
          </a:pPr>
          <a:r>
            <a:rPr lang="en-US" sz="1100" kern="1200" dirty="0"/>
            <a:t>Monitor pull requests in code repositories</a:t>
          </a:r>
        </a:p>
      </dsp:txBody>
      <dsp:txXfrm>
        <a:off x="5144933" y="680150"/>
        <a:ext cx="3083257" cy="1248150"/>
      </dsp:txXfrm>
    </dsp:sp>
    <dsp:sp modelId="{C88A6706-ECE6-4411-BEED-7371C39A5179}">
      <dsp:nvSpPr>
        <dsp:cNvPr id="0" name=""/>
        <dsp:cNvSpPr/>
      </dsp:nvSpPr>
      <dsp:spPr>
        <a:xfrm>
          <a:off x="0" y="2240337"/>
          <a:ext cx="8229600" cy="1248150"/>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0EDC29-8B4B-4C95-951E-9B810E73E910}">
      <dsp:nvSpPr>
        <dsp:cNvPr id="0" name=""/>
        <dsp:cNvSpPr/>
      </dsp:nvSpPr>
      <dsp:spPr>
        <a:xfrm>
          <a:off x="377565" y="2521171"/>
          <a:ext cx="686482" cy="686482"/>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06CA725-C228-46E4-BA38-B2247A6CF49E}">
      <dsp:nvSpPr>
        <dsp:cNvPr id="0" name=""/>
        <dsp:cNvSpPr/>
      </dsp:nvSpPr>
      <dsp:spPr>
        <a:xfrm>
          <a:off x="1441613" y="2240337"/>
          <a:ext cx="3703320" cy="1248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096" tIns="132096" rIns="132096" bIns="132096" numCol="1" spcCol="1270" anchor="ctr" anchorCtr="0">
          <a:noAutofit/>
        </a:bodyPr>
        <a:lstStyle/>
        <a:p>
          <a:pPr marL="0" lvl="0" indent="0" algn="l" defTabSz="1111250">
            <a:lnSpc>
              <a:spcPct val="100000"/>
            </a:lnSpc>
            <a:spcBef>
              <a:spcPct val="0"/>
            </a:spcBef>
            <a:spcAft>
              <a:spcPct val="35000"/>
            </a:spcAft>
            <a:buNone/>
          </a:pPr>
          <a:r>
            <a:rPr lang="en-US" sz="2500" kern="1200" dirty="0"/>
            <a:t>Weekly</a:t>
          </a:r>
        </a:p>
      </dsp:txBody>
      <dsp:txXfrm>
        <a:off x="1441613" y="2240337"/>
        <a:ext cx="3703320" cy="1248150"/>
      </dsp:txXfrm>
    </dsp:sp>
    <dsp:sp modelId="{569A7D22-DC92-4295-B4CC-59081F528341}">
      <dsp:nvSpPr>
        <dsp:cNvPr id="0" name=""/>
        <dsp:cNvSpPr/>
      </dsp:nvSpPr>
      <dsp:spPr>
        <a:xfrm>
          <a:off x="5144933" y="2240337"/>
          <a:ext cx="3083257" cy="1248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096" tIns="132096" rIns="132096" bIns="132096" numCol="1" spcCol="1270" anchor="ctr" anchorCtr="0">
          <a:noAutofit/>
        </a:bodyPr>
        <a:lstStyle/>
        <a:p>
          <a:pPr marL="0" lvl="0" indent="0" algn="l" defTabSz="488950">
            <a:lnSpc>
              <a:spcPct val="100000"/>
            </a:lnSpc>
            <a:spcBef>
              <a:spcPct val="0"/>
            </a:spcBef>
            <a:spcAft>
              <a:spcPct val="35000"/>
            </a:spcAft>
            <a:buNone/>
          </a:pPr>
          <a:r>
            <a:rPr lang="en-US" sz="1100" kern="1200" dirty="0"/>
            <a:t>Scan documentation for code references</a:t>
          </a:r>
        </a:p>
        <a:p>
          <a:pPr marL="0" lvl="0" indent="0" algn="l" defTabSz="488950">
            <a:lnSpc>
              <a:spcPct val="100000"/>
            </a:lnSpc>
            <a:spcBef>
              <a:spcPct val="0"/>
            </a:spcBef>
            <a:spcAft>
              <a:spcPct val="35000"/>
            </a:spcAft>
            <a:buNone/>
          </a:pPr>
          <a:r>
            <a:rPr lang="en-US" sz="1100" kern="1200"/>
            <a:t>Update CODEOWNERS files</a:t>
          </a:r>
          <a:endParaRPr lang="en-US" sz="1100" kern="1200" dirty="0"/>
        </a:p>
        <a:p>
          <a:pPr marL="0" lvl="0" indent="0" algn="l" defTabSz="488950">
            <a:lnSpc>
              <a:spcPct val="100000"/>
            </a:lnSpc>
            <a:spcBef>
              <a:spcPct val="0"/>
            </a:spcBef>
            <a:spcAft>
              <a:spcPct val="35000"/>
            </a:spcAft>
            <a:buNone/>
          </a:pPr>
          <a:r>
            <a:rPr lang="en-US" sz="1100" kern="1200"/>
            <a:t>Update docs to rebuild if updated code</a:t>
          </a:r>
          <a:endParaRPr lang="en-US" sz="1100" kern="1200" dirty="0"/>
        </a:p>
        <a:p>
          <a:pPr marL="0" lvl="0" indent="0" algn="l" defTabSz="488950">
            <a:lnSpc>
              <a:spcPct val="100000"/>
            </a:lnSpc>
            <a:spcBef>
              <a:spcPct val="0"/>
            </a:spcBef>
            <a:spcAft>
              <a:spcPct val="35000"/>
            </a:spcAft>
            <a:buNone/>
          </a:pPr>
          <a:r>
            <a:rPr lang="en-US" sz="1100" kern="1200" dirty="0"/>
            <a:t>Update maintenance repo files</a:t>
          </a:r>
        </a:p>
        <a:p>
          <a:pPr marL="0" lvl="0" indent="0" algn="l" defTabSz="488950">
            <a:lnSpc>
              <a:spcPct val="100000"/>
            </a:lnSpc>
            <a:spcBef>
              <a:spcPct val="0"/>
            </a:spcBef>
            <a:spcAft>
              <a:spcPct val="35000"/>
            </a:spcAft>
            <a:buNone/>
          </a:pPr>
          <a:endParaRPr lang="en-US" sz="1100" kern="1200" dirty="0"/>
        </a:p>
      </dsp:txBody>
      <dsp:txXfrm>
        <a:off x="5144933" y="2240337"/>
        <a:ext cx="3083257" cy="124815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8CE88B-0D58-42DF-812A-65E95A009B13}">
      <dsp:nvSpPr>
        <dsp:cNvPr id="0" name=""/>
        <dsp:cNvSpPr/>
      </dsp:nvSpPr>
      <dsp:spPr>
        <a:xfrm>
          <a:off x="0" y="677403"/>
          <a:ext cx="8229600" cy="1250591"/>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088BCB-4FC9-458D-A337-680F2AD76B4C}">
      <dsp:nvSpPr>
        <dsp:cNvPr id="0" name=""/>
        <dsp:cNvSpPr/>
      </dsp:nvSpPr>
      <dsp:spPr>
        <a:xfrm>
          <a:off x="378303" y="958786"/>
          <a:ext cx="687825" cy="687825"/>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F141A67-D3A9-40E8-AFFC-FB12CF20228E}">
      <dsp:nvSpPr>
        <dsp:cNvPr id="0" name=""/>
        <dsp:cNvSpPr/>
      </dsp:nvSpPr>
      <dsp:spPr>
        <a:xfrm>
          <a:off x="1444433" y="677403"/>
          <a:ext cx="3703320" cy="1250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354" tIns="132354" rIns="132354" bIns="132354" numCol="1" spcCol="1270" anchor="ctr" anchorCtr="0">
          <a:noAutofit/>
        </a:bodyPr>
        <a:lstStyle/>
        <a:p>
          <a:pPr marL="0" lvl="0" indent="0" algn="l" defTabSz="1111250">
            <a:lnSpc>
              <a:spcPct val="100000"/>
            </a:lnSpc>
            <a:spcBef>
              <a:spcPct val="0"/>
            </a:spcBef>
            <a:spcAft>
              <a:spcPct val="35000"/>
            </a:spcAft>
            <a:buNone/>
          </a:pPr>
          <a:r>
            <a:rPr lang="en-US" sz="2500" kern="1200" dirty="0"/>
            <a:t>Daily</a:t>
          </a:r>
        </a:p>
      </dsp:txBody>
      <dsp:txXfrm>
        <a:off x="1444433" y="677403"/>
        <a:ext cx="3703320" cy="1250591"/>
      </dsp:txXfrm>
    </dsp:sp>
    <dsp:sp modelId="{A0A865C3-3862-4892-BFE4-EDF3928F0D75}">
      <dsp:nvSpPr>
        <dsp:cNvPr id="0" name=""/>
        <dsp:cNvSpPr/>
      </dsp:nvSpPr>
      <dsp:spPr>
        <a:xfrm>
          <a:off x="5147753" y="677403"/>
          <a:ext cx="3081846" cy="1250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354" tIns="132354" rIns="132354" bIns="132354" numCol="1" spcCol="1270" anchor="ctr" anchorCtr="0">
          <a:noAutofit/>
        </a:bodyPr>
        <a:lstStyle/>
        <a:p>
          <a:pPr marL="0" lvl="0" indent="0" algn="l" defTabSz="533400">
            <a:lnSpc>
              <a:spcPct val="100000"/>
            </a:lnSpc>
            <a:spcBef>
              <a:spcPct val="0"/>
            </a:spcBef>
            <a:spcAft>
              <a:spcPct val="35000"/>
            </a:spcAft>
            <a:buNone/>
          </a:pPr>
          <a:r>
            <a:rPr lang="en-US" sz="1200" kern="1200" dirty="0"/>
            <a:t>Monitor pull requests in code repositories</a:t>
          </a:r>
        </a:p>
      </dsp:txBody>
      <dsp:txXfrm>
        <a:off x="5147753" y="677403"/>
        <a:ext cx="3081846" cy="1250591"/>
      </dsp:txXfrm>
    </dsp:sp>
    <dsp:sp modelId="{C88A6706-ECE6-4411-BEED-7371C39A5179}">
      <dsp:nvSpPr>
        <dsp:cNvPr id="0" name=""/>
        <dsp:cNvSpPr/>
      </dsp:nvSpPr>
      <dsp:spPr>
        <a:xfrm>
          <a:off x="0" y="2240642"/>
          <a:ext cx="8229600" cy="1250591"/>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0EDC29-8B4B-4C95-951E-9B810E73E910}">
      <dsp:nvSpPr>
        <dsp:cNvPr id="0" name=""/>
        <dsp:cNvSpPr/>
      </dsp:nvSpPr>
      <dsp:spPr>
        <a:xfrm>
          <a:off x="378303" y="2522025"/>
          <a:ext cx="687825" cy="687825"/>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06CA725-C228-46E4-BA38-B2247A6CF49E}">
      <dsp:nvSpPr>
        <dsp:cNvPr id="0" name=""/>
        <dsp:cNvSpPr/>
      </dsp:nvSpPr>
      <dsp:spPr>
        <a:xfrm>
          <a:off x="1444433" y="2240642"/>
          <a:ext cx="3703320" cy="1250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354" tIns="132354" rIns="132354" bIns="132354" numCol="1" spcCol="1270" anchor="ctr" anchorCtr="0">
          <a:noAutofit/>
        </a:bodyPr>
        <a:lstStyle/>
        <a:p>
          <a:pPr marL="0" lvl="0" indent="0" algn="l" defTabSz="1111250">
            <a:lnSpc>
              <a:spcPct val="100000"/>
            </a:lnSpc>
            <a:spcBef>
              <a:spcPct val="0"/>
            </a:spcBef>
            <a:spcAft>
              <a:spcPct val="35000"/>
            </a:spcAft>
            <a:buNone/>
          </a:pPr>
          <a:r>
            <a:rPr lang="en-US" sz="2500" kern="1200" dirty="0"/>
            <a:t>Weekly</a:t>
          </a:r>
        </a:p>
      </dsp:txBody>
      <dsp:txXfrm>
        <a:off x="1444433" y="2240642"/>
        <a:ext cx="3703320" cy="1250591"/>
      </dsp:txXfrm>
    </dsp:sp>
    <dsp:sp modelId="{569A7D22-DC92-4295-B4CC-59081F528341}">
      <dsp:nvSpPr>
        <dsp:cNvPr id="0" name=""/>
        <dsp:cNvSpPr/>
      </dsp:nvSpPr>
      <dsp:spPr>
        <a:xfrm>
          <a:off x="5147753" y="2240642"/>
          <a:ext cx="3081846" cy="1250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354" tIns="132354" rIns="132354" bIns="132354" numCol="1" spcCol="1270" anchor="ctr" anchorCtr="0">
          <a:noAutofit/>
        </a:bodyPr>
        <a:lstStyle/>
        <a:p>
          <a:pPr marL="0" lvl="0" indent="0" algn="l" defTabSz="533400">
            <a:lnSpc>
              <a:spcPct val="100000"/>
            </a:lnSpc>
            <a:spcBef>
              <a:spcPct val="0"/>
            </a:spcBef>
            <a:spcAft>
              <a:spcPct val="35000"/>
            </a:spcAft>
            <a:buNone/>
          </a:pPr>
          <a:r>
            <a:rPr lang="en-US" sz="1200" kern="1200" dirty="0"/>
            <a:t>Scan documentation for code references</a:t>
          </a:r>
        </a:p>
        <a:p>
          <a:pPr marL="0" lvl="0" indent="0" algn="l" defTabSz="533400">
            <a:lnSpc>
              <a:spcPct val="100000"/>
            </a:lnSpc>
            <a:spcBef>
              <a:spcPct val="0"/>
            </a:spcBef>
            <a:spcAft>
              <a:spcPct val="35000"/>
            </a:spcAft>
            <a:buNone/>
          </a:pPr>
          <a:r>
            <a:rPr lang="en-US" sz="1200" kern="1200" dirty="0"/>
            <a:t>Update CODEOWNERS files</a:t>
          </a:r>
        </a:p>
        <a:p>
          <a:pPr marL="0" lvl="0" indent="0" algn="l" defTabSz="533400">
            <a:lnSpc>
              <a:spcPct val="100000"/>
            </a:lnSpc>
            <a:spcBef>
              <a:spcPct val="0"/>
            </a:spcBef>
            <a:spcAft>
              <a:spcPct val="35000"/>
            </a:spcAft>
            <a:buNone/>
          </a:pPr>
          <a:r>
            <a:rPr lang="en-US" sz="1200" kern="1200" dirty="0"/>
            <a:t>Update docs to rebuild if updated code</a:t>
          </a:r>
        </a:p>
        <a:p>
          <a:pPr marL="0" lvl="0" indent="0" algn="l" defTabSz="533400">
            <a:lnSpc>
              <a:spcPct val="100000"/>
            </a:lnSpc>
            <a:spcBef>
              <a:spcPct val="0"/>
            </a:spcBef>
            <a:spcAft>
              <a:spcPct val="35000"/>
            </a:spcAft>
            <a:buNone/>
          </a:pPr>
          <a:r>
            <a:rPr lang="en-US" sz="1200" kern="1200" dirty="0"/>
            <a:t>Update maintenance repo files</a:t>
          </a:r>
        </a:p>
      </dsp:txBody>
      <dsp:txXfrm>
        <a:off x="5147753" y="2240642"/>
        <a:ext cx="3081846" cy="1250591"/>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svg>
</file>

<file path=ppt/media/image24.png>
</file>

<file path=ppt/media/image25.png>
</file>

<file path=ppt/media/image26.png>
</file>

<file path=ppt/media/image27.png>
</file>

<file path=ppt/media/image28.svg>
</file>

<file path=ppt/media/image29.png>
</file>

<file path=ppt/media/image3.svg>
</file>

<file path=ppt/media/image30.png>
</file>

<file path=ppt/media/image31.png>
</file>

<file path=ppt/media/image32.png>
</file>

<file path=ppt/media/image33.png>
</file>

<file path=ppt/media/image34.png>
</file>

<file path=ppt/media/image35.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D985D4-A7D8-4D77-A4A7-D08C58DC767F}" type="datetimeFigureOut">
              <a:rPr lang="en-US" smtClean="0"/>
              <a:t>8/6/2025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C211C6-BC4F-4D3E-BC35-903956584FD4}" type="slidenum">
              <a:rPr lang="en-US" smtClean="0"/>
              <a:t>‹#›</a:t>
            </a:fld>
            <a:endParaRPr lang="en-US"/>
          </a:p>
        </p:txBody>
      </p:sp>
    </p:spTree>
    <p:extLst>
      <p:ext uri="{BB962C8B-B14F-4D97-AF65-F5344CB8AC3E}">
        <p14:creationId xmlns:p14="http://schemas.microsoft.com/office/powerpoint/2010/main" val="1781415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This short video introduces the workflow for code maintenance in documentation, specifically what we do for Azure Machine Learning and Azure AI Foundry.</a:t>
            </a:r>
          </a:p>
        </p:txBody>
      </p:sp>
      <p:sp>
        <p:nvSpPr>
          <p:cNvPr id="4" name="Slide Number Placeholder 3"/>
          <p:cNvSpPr>
            <a:spLocks noGrp="1"/>
          </p:cNvSpPr>
          <p:nvPr>
            <p:ph type="sldNum" sz="quarter" idx="5"/>
          </p:nvPr>
        </p:nvSpPr>
        <p:spPr/>
        <p:txBody>
          <a:bodyPr/>
          <a:lstStyle/>
          <a:p>
            <a:fld id="{BAC211C6-BC4F-4D3E-BC35-903956584FD4}" type="slidenum">
              <a:rPr lang="en-US" smtClean="0"/>
              <a:t>1</a:t>
            </a:fld>
            <a:endParaRPr lang="en-US"/>
          </a:p>
        </p:txBody>
      </p:sp>
    </p:spTree>
    <p:extLst>
      <p:ext uri="{BB962C8B-B14F-4D97-AF65-F5344CB8AC3E}">
        <p14:creationId xmlns:p14="http://schemas.microsoft.com/office/powerpoint/2010/main" val="24616879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process consists of both Daily and Weekly tasks.  The process involves a series of Python Scripts, stored in the Maintenance Repo.  All the scripts can be run in a </a:t>
            </a:r>
            <a:r>
              <a:rPr lang="en-US" dirty="0" err="1"/>
              <a:t>Codespace</a:t>
            </a:r>
            <a:r>
              <a:rPr lang="en-US" dirty="0"/>
              <a:t> from the repo.</a:t>
            </a:r>
            <a:br>
              <a:rPr lang="en-US" dirty="0"/>
            </a:br>
            <a:r>
              <a:rPr lang="en-US" dirty="0"/>
              <a:t>We have a different person responsible for doing these tasks each month for the ML/Foundry content.</a:t>
            </a:r>
          </a:p>
        </p:txBody>
      </p:sp>
      <p:sp>
        <p:nvSpPr>
          <p:cNvPr id="4" name="Slide Number Placeholder 3"/>
          <p:cNvSpPr>
            <a:spLocks noGrp="1"/>
          </p:cNvSpPr>
          <p:nvPr>
            <p:ph type="sldNum" sz="quarter" idx="5"/>
          </p:nvPr>
        </p:nvSpPr>
        <p:spPr/>
        <p:txBody>
          <a:bodyPr/>
          <a:lstStyle/>
          <a:p>
            <a:fld id="{BAC211C6-BC4F-4D3E-BC35-903956584FD4}" type="slidenum">
              <a:rPr lang="en-US" smtClean="0"/>
              <a:t>10</a:t>
            </a:fld>
            <a:endParaRPr lang="en-US"/>
          </a:p>
        </p:txBody>
      </p:sp>
    </p:spTree>
    <p:extLst>
      <p:ext uri="{BB962C8B-B14F-4D97-AF65-F5344CB8AC3E}">
        <p14:creationId xmlns:p14="http://schemas.microsoft.com/office/powerpoint/2010/main" val="41700261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Daily, we check to see if there are PRs that require review.  Since we now have code scattered across multiple Code Repos, we have a script that looks through them all.  </a:t>
            </a:r>
          </a:p>
          <a:p>
            <a:r>
              <a:rPr lang="en-US" dirty="0"/>
              <a:t>The output from the script is a markdown file containing the report.</a:t>
            </a:r>
          </a:p>
        </p:txBody>
      </p:sp>
      <p:sp>
        <p:nvSpPr>
          <p:cNvPr id="4" name="Slide Number Placeholder 3"/>
          <p:cNvSpPr>
            <a:spLocks noGrp="1"/>
          </p:cNvSpPr>
          <p:nvPr>
            <p:ph type="sldNum" sz="quarter" idx="5"/>
          </p:nvPr>
        </p:nvSpPr>
        <p:spPr/>
        <p:txBody>
          <a:bodyPr/>
          <a:lstStyle/>
          <a:p>
            <a:fld id="{BAC211C6-BC4F-4D3E-BC35-903956584FD4}" type="slidenum">
              <a:rPr lang="en-US" smtClean="0"/>
              <a:t>11</a:t>
            </a:fld>
            <a:endParaRPr lang="en-US"/>
          </a:p>
        </p:txBody>
      </p:sp>
    </p:spTree>
    <p:extLst>
      <p:ext uri="{BB962C8B-B14F-4D97-AF65-F5344CB8AC3E}">
        <p14:creationId xmlns:p14="http://schemas.microsoft.com/office/powerpoint/2010/main" val="3037582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the markdown file and view the table.  There’s a link to each PR to go approve it.  But first, run the code to see if there are any problems to worry about.  In this case, there were 2 files modified, but no problems with them. </a:t>
            </a:r>
          </a:p>
        </p:txBody>
      </p:sp>
      <p:sp>
        <p:nvSpPr>
          <p:cNvPr id="4" name="Slide Number Placeholder 3"/>
          <p:cNvSpPr>
            <a:spLocks noGrp="1"/>
          </p:cNvSpPr>
          <p:nvPr>
            <p:ph type="sldNum" sz="quarter" idx="5"/>
          </p:nvPr>
        </p:nvSpPr>
        <p:spPr/>
        <p:txBody>
          <a:bodyPr/>
          <a:lstStyle/>
          <a:p>
            <a:fld id="{BAC211C6-BC4F-4D3E-BC35-903956584FD4}" type="slidenum">
              <a:rPr lang="en-US" smtClean="0"/>
              <a:t>12</a:t>
            </a:fld>
            <a:endParaRPr lang="en-US"/>
          </a:p>
        </p:txBody>
      </p:sp>
    </p:spTree>
    <p:extLst>
      <p:ext uri="{BB962C8B-B14F-4D97-AF65-F5344CB8AC3E}">
        <p14:creationId xmlns:p14="http://schemas.microsoft.com/office/powerpoint/2010/main" val="1084521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go approve this PR.  Notice that AI-Platform-Docs is a required reviewer. That’s our GitHub team name, so that anyone in that team can approve.</a:t>
            </a:r>
          </a:p>
          <a:p>
            <a:r>
              <a:rPr lang="en-US" dirty="0"/>
              <a:t>That’s all there is for daily tasks.  </a:t>
            </a:r>
          </a:p>
          <a:p>
            <a:r>
              <a:rPr lang="en-US" dirty="0"/>
              <a:t>If there had been a problem, there are various ways to fix it – starting with “don’t do that!”  </a:t>
            </a:r>
          </a:p>
          <a:p>
            <a:r>
              <a:rPr lang="en-US" dirty="0"/>
              <a:t>If there’s a reason the file is being deleted, for example, it no longer works, then we need to go fix our docs first.  Once the doc stops using the reference, THEN we can approve the PR to remove it from the code repo.</a:t>
            </a:r>
          </a:p>
          <a:p>
            <a:endParaRPr lang="en-US" dirty="0"/>
          </a:p>
          <a:p>
            <a:r>
              <a:rPr lang="en-US" dirty="0"/>
              <a:t>The only time this gets a little trickier is around Build or Ignite.  Then we have to remember that there are multiple release branches with our document.  We need to allow time for all the release branches to get our change before approving the Code Repo PR.</a:t>
            </a:r>
          </a:p>
        </p:txBody>
      </p:sp>
      <p:sp>
        <p:nvSpPr>
          <p:cNvPr id="4" name="Slide Number Placeholder 3"/>
          <p:cNvSpPr>
            <a:spLocks noGrp="1"/>
          </p:cNvSpPr>
          <p:nvPr>
            <p:ph type="sldNum" sz="quarter" idx="5"/>
          </p:nvPr>
        </p:nvSpPr>
        <p:spPr/>
        <p:txBody>
          <a:bodyPr/>
          <a:lstStyle/>
          <a:p>
            <a:fld id="{BAC211C6-BC4F-4D3E-BC35-903956584FD4}" type="slidenum">
              <a:rPr lang="en-US" smtClean="0"/>
              <a:t>13</a:t>
            </a:fld>
            <a:endParaRPr lang="en-US"/>
          </a:p>
        </p:txBody>
      </p:sp>
    </p:spTree>
    <p:extLst>
      <p:ext uri="{BB962C8B-B14F-4D97-AF65-F5344CB8AC3E}">
        <p14:creationId xmlns:p14="http://schemas.microsoft.com/office/powerpoint/2010/main" val="33752918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the weekly tasks.  The first one is to search through the docs to find any changes in the files we reference.  This process builds CODEOWNERS files for each of the Code Repos we’re monitoring.  It takes around 12 minutes to complete.  </a:t>
            </a:r>
          </a:p>
          <a:p>
            <a:r>
              <a:rPr lang="en-US" dirty="0"/>
              <a:t>This process also builds a CSV file that other scripts use to lookup which docs article is referencing which code files.</a:t>
            </a:r>
          </a:p>
        </p:txBody>
      </p:sp>
      <p:sp>
        <p:nvSpPr>
          <p:cNvPr id="4" name="Slide Number Placeholder 3"/>
          <p:cNvSpPr>
            <a:spLocks noGrp="1"/>
          </p:cNvSpPr>
          <p:nvPr>
            <p:ph type="sldNum" sz="quarter" idx="5"/>
          </p:nvPr>
        </p:nvSpPr>
        <p:spPr/>
        <p:txBody>
          <a:bodyPr/>
          <a:lstStyle/>
          <a:p>
            <a:fld id="{BAC211C6-BC4F-4D3E-BC35-903956584FD4}" type="slidenum">
              <a:rPr lang="en-US" smtClean="0"/>
              <a:t>14</a:t>
            </a:fld>
            <a:endParaRPr lang="en-US"/>
          </a:p>
        </p:txBody>
      </p:sp>
    </p:spTree>
    <p:extLst>
      <p:ext uri="{BB962C8B-B14F-4D97-AF65-F5344CB8AC3E}">
        <p14:creationId xmlns:p14="http://schemas.microsoft.com/office/powerpoint/2010/main" val="6660117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script runs, if there are changes in the CODEOWNERS files, open each one, copy the text, and go to the associated CODEOWNERS file using the link in the instructions.</a:t>
            </a:r>
          </a:p>
        </p:txBody>
      </p:sp>
      <p:sp>
        <p:nvSpPr>
          <p:cNvPr id="4" name="Slide Number Placeholder 3"/>
          <p:cNvSpPr>
            <a:spLocks noGrp="1"/>
          </p:cNvSpPr>
          <p:nvPr>
            <p:ph type="sldNum" sz="quarter" idx="5"/>
          </p:nvPr>
        </p:nvSpPr>
        <p:spPr/>
        <p:txBody>
          <a:bodyPr/>
          <a:lstStyle/>
          <a:p>
            <a:fld id="{BAC211C6-BC4F-4D3E-BC35-903956584FD4}" type="slidenum">
              <a:rPr lang="en-US" smtClean="0"/>
              <a:t>15</a:t>
            </a:fld>
            <a:endParaRPr lang="en-US"/>
          </a:p>
        </p:txBody>
      </p:sp>
    </p:spTree>
    <p:extLst>
      <p:ext uri="{BB962C8B-B14F-4D97-AF65-F5344CB8AC3E}">
        <p14:creationId xmlns:p14="http://schemas.microsoft.com/office/powerpoint/2010/main" val="21760051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Edit the </a:t>
            </a:r>
            <a:r>
              <a:rPr lang="en-US" dirty="0" err="1"/>
              <a:t>codeowners</a:t>
            </a:r>
            <a:r>
              <a:rPr lang="en-US" dirty="0"/>
              <a:t> file and replace the current files with what you just copied.  Create a PR to update this file.  </a:t>
            </a:r>
          </a:p>
        </p:txBody>
      </p:sp>
      <p:sp>
        <p:nvSpPr>
          <p:cNvPr id="4" name="Slide Number Placeholder 3"/>
          <p:cNvSpPr>
            <a:spLocks noGrp="1"/>
          </p:cNvSpPr>
          <p:nvPr>
            <p:ph type="sldNum" sz="quarter" idx="5"/>
          </p:nvPr>
        </p:nvSpPr>
        <p:spPr/>
        <p:txBody>
          <a:bodyPr/>
          <a:lstStyle/>
          <a:p>
            <a:fld id="{BAC211C6-BC4F-4D3E-BC35-903956584FD4}" type="slidenum">
              <a:rPr lang="en-US" smtClean="0"/>
              <a:t>16</a:t>
            </a:fld>
            <a:endParaRPr lang="en-US"/>
          </a:p>
        </p:txBody>
      </p:sp>
    </p:spTree>
    <p:extLst>
      <p:ext uri="{BB962C8B-B14F-4D97-AF65-F5344CB8AC3E}">
        <p14:creationId xmlns:p14="http://schemas.microsoft.com/office/powerpoint/2010/main" val="25667492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thing to do is find the documents that need to be rebuilt.  Run the merge-report to find these.  For each repo, it gives a list of the PRs that impacted our docs, along with the names of the files that need to be rebuilt.  We add or change the update-code custom metadata to accomplish this.</a:t>
            </a:r>
          </a:p>
        </p:txBody>
      </p:sp>
      <p:sp>
        <p:nvSpPr>
          <p:cNvPr id="4" name="Slide Number Placeholder 3"/>
          <p:cNvSpPr>
            <a:spLocks noGrp="1"/>
          </p:cNvSpPr>
          <p:nvPr>
            <p:ph type="sldNum" sz="quarter" idx="5"/>
          </p:nvPr>
        </p:nvSpPr>
        <p:spPr/>
        <p:txBody>
          <a:bodyPr/>
          <a:lstStyle/>
          <a:p>
            <a:fld id="{BAC211C6-BC4F-4D3E-BC35-903956584FD4}" type="slidenum">
              <a:rPr lang="en-US" smtClean="0"/>
              <a:t>17</a:t>
            </a:fld>
            <a:endParaRPr lang="en-US"/>
          </a:p>
        </p:txBody>
      </p:sp>
    </p:spTree>
    <p:extLst>
      <p:ext uri="{BB962C8B-B14F-4D97-AF65-F5344CB8AC3E}">
        <p14:creationId xmlns:p14="http://schemas.microsoft.com/office/powerpoint/2010/main" val="35335116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update the files in the Maintenance Repo itself so that next week, or the next person using the repo, will have the most up to date files.</a:t>
            </a:r>
          </a:p>
        </p:txBody>
      </p:sp>
      <p:sp>
        <p:nvSpPr>
          <p:cNvPr id="4" name="Slide Number Placeholder 3"/>
          <p:cNvSpPr>
            <a:spLocks noGrp="1"/>
          </p:cNvSpPr>
          <p:nvPr>
            <p:ph type="sldNum" sz="quarter" idx="5"/>
          </p:nvPr>
        </p:nvSpPr>
        <p:spPr/>
        <p:txBody>
          <a:bodyPr/>
          <a:lstStyle/>
          <a:p>
            <a:fld id="{BAC211C6-BC4F-4D3E-BC35-903956584FD4}" type="slidenum">
              <a:rPr lang="en-US" smtClean="0"/>
              <a:t>18</a:t>
            </a:fld>
            <a:endParaRPr lang="en-US"/>
          </a:p>
        </p:txBody>
      </p:sp>
    </p:spTree>
    <p:extLst>
      <p:ext uri="{BB962C8B-B14F-4D97-AF65-F5344CB8AC3E}">
        <p14:creationId xmlns:p14="http://schemas.microsoft.com/office/powerpoint/2010/main" val="40650313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process.  This process allows us to prevent build breaks and keep documents up to date with the latest changes.  It’s a win-win. </a:t>
            </a:r>
          </a:p>
        </p:txBody>
      </p:sp>
      <p:sp>
        <p:nvSpPr>
          <p:cNvPr id="4" name="Slide Number Placeholder 3"/>
          <p:cNvSpPr>
            <a:spLocks noGrp="1"/>
          </p:cNvSpPr>
          <p:nvPr>
            <p:ph type="sldNum" sz="quarter" idx="5"/>
          </p:nvPr>
        </p:nvSpPr>
        <p:spPr/>
        <p:txBody>
          <a:bodyPr/>
          <a:lstStyle/>
          <a:p>
            <a:fld id="{BAC211C6-BC4F-4D3E-BC35-903956584FD4}" type="slidenum">
              <a:rPr lang="en-US" smtClean="0"/>
              <a:t>19</a:t>
            </a:fld>
            <a:endParaRPr lang="en-US"/>
          </a:p>
        </p:txBody>
      </p:sp>
    </p:spTree>
    <p:extLst>
      <p:ext uri="{BB962C8B-B14F-4D97-AF65-F5344CB8AC3E}">
        <p14:creationId xmlns:p14="http://schemas.microsoft.com/office/powerpoint/2010/main" val="4241909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a few definitions.  There are three different types of repositories involved in this process.  To try to keep them straight, we’ll call them </a:t>
            </a:r>
            <a:r>
              <a:rPr lang="en-US" dirty="0" err="1"/>
              <a:t>te</a:t>
            </a:r>
            <a:r>
              <a:rPr lang="en-US" dirty="0"/>
              <a:t> Code repo (where the sample code is stored), the Docs repo (where the markdown articles are stored), and the Maintenance repo (where the scripts for the maintenance workflow are stored).</a:t>
            </a:r>
          </a:p>
        </p:txBody>
      </p:sp>
      <p:sp>
        <p:nvSpPr>
          <p:cNvPr id="4" name="Slide Number Placeholder 3"/>
          <p:cNvSpPr>
            <a:spLocks noGrp="1"/>
          </p:cNvSpPr>
          <p:nvPr>
            <p:ph type="sldNum" sz="quarter" idx="5"/>
          </p:nvPr>
        </p:nvSpPr>
        <p:spPr/>
        <p:txBody>
          <a:bodyPr/>
          <a:lstStyle/>
          <a:p>
            <a:fld id="{BAC211C6-BC4F-4D3E-BC35-903956584FD4}" type="slidenum">
              <a:rPr lang="en-US" smtClean="0"/>
              <a:t>2</a:t>
            </a:fld>
            <a:endParaRPr lang="en-US"/>
          </a:p>
        </p:txBody>
      </p:sp>
    </p:spTree>
    <p:extLst>
      <p:ext uri="{BB962C8B-B14F-4D97-AF65-F5344CB8AC3E}">
        <p14:creationId xmlns:p14="http://schemas.microsoft.com/office/powerpoint/2010/main" val="2809477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 quick overview of what we’re doing.</a:t>
            </a:r>
          </a:p>
          <a:p>
            <a:r>
              <a:rPr lang="en-US" dirty="0"/>
              <a:t>Here’s an example article on the learn site, which contains some code.</a:t>
            </a:r>
          </a:p>
        </p:txBody>
      </p:sp>
      <p:sp>
        <p:nvSpPr>
          <p:cNvPr id="4" name="Slide Number Placeholder 3"/>
          <p:cNvSpPr>
            <a:spLocks noGrp="1"/>
          </p:cNvSpPr>
          <p:nvPr>
            <p:ph type="sldNum" sz="quarter" idx="5"/>
          </p:nvPr>
        </p:nvSpPr>
        <p:spPr/>
        <p:txBody>
          <a:bodyPr/>
          <a:lstStyle/>
          <a:p>
            <a:fld id="{BAC211C6-BC4F-4D3E-BC35-903956584FD4}" type="slidenum">
              <a:rPr lang="en-US" smtClean="0"/>
              <a:t>3</a:t>
            </a:fld>
            <a:endParaRPr lang="en-US"/>
          </a:p>
        </p:txBody>
      </p:sp>
    </p:spTree>
    <p:extLst>
      <p:ext uri="{BB962C8B-B14F-4D97-AF65-F5344CB8AC3E}">
        <p14:creationId xmlns:p14="http://schemas.microsoft.com/office/powerpoint/2010/main" val="25623537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actual code content, stored in a Code Repo.  Note the comments that start and stop the block of code called </a:t>
            </a:r>
            <a:r>
              <a:rPr lang="en-US" dirty="0" err="1"/>
              <a:t>chat_completion</a:t>
            </a:r>
            <a:r>
              <a:rPr lang="en-US" dirty="0"/>
              <a:t>.</a:t>
            </a:r>
          </a:p>
        </p:txBody>
      </p:sp>
      <p:sp>
        <p:nvSpPr>
          <p:cNvPr id="4" name="Slide Number Placeholder 3"/>
          <p:cNvSpPr>
            <a:spLocks noGrp="1"/>
          </p:cNvSpPr>
          <p:nvPr>
            <p:ph type="sldNum" sz="quarter" idx="5"/>
          </p:nvPr>
        </p:nvSpPr>
        <p:spPr/>
        <p:txBody>
          <a:bodyPr/>
          <a:lstStyle/>
          <a:p>
            <a:fld id="{BAC211C6-BC4F-4D3E-BC35-903956584FD4}" type="slidenum">
              <a:rPr lang="en-US" smtClean="0"/>
              <a:t>4</a:t>
            </a:fld>
            <a:endParaRPr lang="en-US"/>
          </a:p>
        </p:txBody>
      </p:sp>
    </p:spTree>
    <p:extLst>
      <p:ext uri="{BB962C8B-B14F-4D97-AF65-F5344CB8AC3E}">
        <p14:creationId xmlns:p14="http://schemas.microsoft.com/office/powerpoint/2010/main" val="2341981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use code from a external Code Repo, first you need to set a </a:t>
            </a:r>
            <a:r>
              <a:rPr lang="en-US" dirty="0" err="1"/>
              <a:t>path_to_root</a:t>
            </a:r>
            <a:r>
              <a:rPr lang="en-US" dirty="0"/>
              <a:t> entry in the config file.  I always use the repo name, followed by -&lt;branch name&gt;.</a:t>
            </a:r>
          </a:p>
        </p:txBody>
      </p:sp>
      <p:sp>
        <p:nvSpPr>
          <p:cNvPr id="4" name="Slide Number Placeholder 3"/>
          <p:cNvSpPr>
            <a:spLocks noGrp="1"/>
          </p:cNvSpPr>
          <p:nvPr>
            <p:ph type="sldNum" sz="quarter" idx="5"/>
          </p:nvPr>
        </p:nvSpPr>
        <p:spPr/>
        <p:txBody>
          <a:bodyPr/>
          <a:lstStyle/>
          <a:p>
            <a:fld id="{BAC211C6-BC4F-4D3E-BC35-903956584FD4}" type="slidenum">
              <a:rPr lang="en-US" smtClean="0"/>
              <a:t>5</a:t>
            </a:fld>
            <a:endParaRPr lang="en-US"/>
          </a:p>
        </p:txBody>
      </p:sp>
    </p:spTree>
    <p:extLst>
      <p:ext uri="{BB962C8B-B14F-4D97-AF65-F5344CB8AC3E}">
        <p14:creationId xmlns:p14="http://schemas.microsoft.com/office/powerpoint/2010/main" val="1194473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have a </a:t>
            </a:r>
            <a:r>
              <a:rPr lang="en-US" dirty="0" err="1"/>
              <a:t>path_to_root</a:t>
            </a:r>
            <a:r>
              <a:rPr lang="en-US" dirty="0"/>
              <a:t>, use it to reference the file.  Use id to get to the particular block you want to display.</a:t>
            </a:r>
          </a:p>
        </p:txBody>
      </p:sp>
      <p:sp>
        <p:nvSpPr>
          <p:cNvPr id="4" name="Slide Number Placeholder 3"/>
          <p:cNvSpPr>
            <a:spLocks noGrp="1"/>
          </p:cNvSpPr>
          <p:nvPr>
            <p:ph type="sldNum" sz="quarter" idx="5"/>
          </p:nvPr>
        </p:nvSpPr>
        <p:spPr/>
        <p:txBody>
          <a:bodyPr/>
          <a:lstStyle/>
          <a:p>
            <a:fld id="{BAC211C6-BC4F-4D3E-BC35-903956584FD4}" type="slidenum">
              <a:rPr lang="en-US" smtClean="0"/>
              <a:t>6</a:t>
            </a:fld>
            <a:endParaRPr lang="en-US"/>
          </a:p>
        </p:txBody>
      </p:sp>
    </p:spTree>
    <p:extLst>
      <p:ext uri="{BB962C8B-B14F-4D97-AF65-F5344CB8AC3E}">
        <p14:creationId xmlns:p14="http://schemas.microsoft.com/office/powerpoint/2010/main" val="35599972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are the advantages of this approach? There are quite a few.</a:t>
            </a:r>
          </a:p>
          <a:p>
            <a:r>
              <a:rPr lang="en-US" dirty="0"/>
              <a:t>The code is authored in an editor that can show typos or mistakes.  </a:t>
            </a:r>
          </a:p>
          <a:p>
            <a:r>
              <a:rPr lang="en-US" dirty="0"/>
              <a:t>It’s runnable.  </a:t>
            </a:r>
          </a:p>
          <a:p>
            <a:r>
              <a:rPr lang="en-US" dirty="0"/>
              <a:t>When checking it in to the Code Repo, consistent styling can be enforced. </a:t>
            </a:r>
          </a:p>
          <a:p>
            <a:r>
              <a:rPr lang="en-US" dirty="0"/>
              <a:t>In our case, the code repo is maintained by teams that are using the code.</a:t>
            </a:r>
          </a:p>
          <a:p>
            <a:r>
              <a:rPr lang="en-US" dirty="0"/>
              <a:t>The Code Repo can be set up with automated testing</a:t>
            </a:r>
          </a:p>
          <a:p>
            <a:r>
              <a:rPr lang="en-US" dirty="0"/>
              <a:t>And finally, there is a single source of truth for the code to demonstrate an idea. </a:t>
            </a:r>
          </a:p>
        </p:txBody>
      </p:sp>
      <p:sp>
        <p:nvSpPr>
          <p:cNvPr id="4" name="Slide Number Placeholder 3"/>
          <p:cNvSpPr>
            <a:spLocks noGrp="1"/>
          </p:cNvSpPr>
          <p:nvPr>
            <p:ph type="sldNum" sz="quarter" idx="5"/>
          </p:nvPr>
        </p:nvSpPr>
        <p:spPr/>
        <p:txBody>
          <a:bodyPr/>
          <a:lstStyle/>
          <a:p>
            <a:fld id="{BAC211C6-BC4F-4D3E-BC35-903956584FD4}" type="slidenum">
              <a:rPr lang="en-US" smtClean="0"/>
              <a:t>7</a:t>
            </a:fld>
            <a:endParaRPr lang="en-US"/>
          </a:p>
        </p:txBody>
      </p:sp>
    </p:spTree>
    <p:extLst>
      <p:ext uri="{BB962C8B-B14F-4D97-AF65-F5344CB8AC3E}">
        <p14:creationId xmlns:p14="http://schemas.microsoft.com/office/powerpoint/2010/main" val="11508071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4CA250-D784-82C2-F8CD-5938F3E313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4FE9F4-BFE2-E786-5141-296BD57DE1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EF39DE-BAD2-DA5E-467C-F67793239950}"/>
              </a:ext>
            </a:extLst>
          </p:cNvPr>
          <p:cNvSpPr>
            <a:spLocks noGrp="1"/>
          </p:cNvSpPr>
          <p:nvPr>
            <p:ph type="body" idx="1"/>
          </p:nvPr>
        </p:nvSpPr>
        <p:spPr/>
        <p:txBody>
          <a:bodyPr/>
          <a:lstStyle/>
          <a:p>
            <a:r>
              <a:rPr lang="en-US" dirty="0"/>
              <a:t>But it comes with a cost.</a:t>
            </a:r>
          </a:p>
          <a:p>
            <a:r>
              <a:rPr lang="en-US" dirty="0"/>
              <a:t>It’s fairly easy for someone creating a PR in the Code Repo that would break our build.  If their PR does any of the following, our build breaks once that PR is merged:</a:t>
            </a:r>
          </a:p>
          <a:p>
            <a:pPr marL="171450" indent="-171450">
              <a:buFont typeface="Arial" panose="020B0604020202020204" pitchFamily="34" charset="0"/>
              <a:buChar char="•"/>
            </a:pPr>
            <a:r>
              <a:rPr lang="en-US" dirty="0"/>
              <a:t>Delete a file we reference</a:t>
            </a:r>
          </a:p>
          <a:p>
            <a:pPr marL="171450" indent="-171450">
              <a:buFont typeface="Arial" panose="020B0604020202020204" pitchFamily="34" charset="0"/>
              <a:buChar char="•"/>
            </a:pPr>
            <a:r>
              <a:rPr lang="en-US" dirty="0"/>
              <a:t>Change the name of ta file we reference</a:t>
            </a:r>
          </a:p>
          <a:p>
            <a:pPr marL="171450" indent="-171450">
              <a:buFont typeface="Arial" panose="020B0604020202020204" pitchFamily="34" charset="0"/>
              <a:buChar char="•"/>
            </a:pPr>
            <a:r>
              <a:rPr lang="en-US" dirty="0"/>
              <a:t>Remove the comment containing the id for starting or stopping a block of code</a:t>
            </a:r>
          </a:p>
          <a:p>
            <a:pPr marL="171450" indent="-171450">
              <a:buFont typeface="Arial" panose="020B0604020202020204" pitchFamily="34" charset="0"/>
              <a:buChar char="•"/>
            </a:pPr>
            <a:r>
              <a:rPr lang="en-US" dirty="0"/>
              <a:t>Finally, while the last problem doesn’t break anything, it is still an issue.  When a code file is updated, the doc referencing it won’t be updated until it is rebuilt. </a:t>
            </a:r>
          </a:p>
        </p:txBody>
      </p:sp>
      <p:sp>
        <p:nvSpPr>
          <p:cNvPr id="4" name="Slide Number Placeholder 3">
            <a:extLst>
              <a:ext uri="{FF2B5EF4-FFF2-40B4-BE49-F238E27FC236}">
                <a16:creationId xmlns:a16="http://schemas.microsoft.com/office/drawing/2014/main" id="{27F2B16E-44FD-D621-F815-5CC3E9E6C907}"/>
              </a:ext>
            </a:extLst>
          </p:cNvPr>
          <p:cNvSpPr>
            <a:spLocks noGrp="1"/>
          </p:cNvSpPr>
          <p:nvPr>
            <p:ph type="sldNum" sz="quarter" idx="5"/>
          </p:nvPr>
        </p:nvSpPr>
        <p:spPr/>
        <p:txBody>
          <a:bodyPr/>
          <a:lstStyle/>
          <a:p>
            <a:fld id="{BAC211C6-BC4F-4D3E-BC35-903956584FD4}" type="slidenum">
              <a:rPr lang="en-US" smtClean="0"/>
              <a:t>8</a:t>
            </a:fld>
            <a:endParaRPr lang="en-US"/>
          </a:p>
        </p:txBody>
      </p:sp>
    </p:spTree>
    <p:extLst>
      <p:ext uri="{BB962C8B-B14F-4D97-AF65-F5344CB8AC3E}">
        <p14:creationId xmlns:p14="http://schemas.microsoft.com/office/powerpoint/2010/main" val="3338510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solution to these problems is to monitor the code repo.  That’s the whole point of our code snippet maintenance process.</a:t>
            </a:r>
          </a:p>
          <a:p>
            <a:r>
              <a:rPr lang="en-US" dirty="0"/>
              <a:t>In the Code Repo, we add a CODEOWNERS file that lists all the files we reference.  The Code Repo is also set up to require a review from a </a:t>
            </a:r>
            <a:r>
              <a:rPr lang="en-US" dirty="0" err="1"/>
              <a:t>codeowner</a:t>
            </a:r>
            <a:r>
              <a:rPr lang="en-US" dirty="0"/>
              <a:t> before merging.  This allows us to review and head off any of those problem PRs before they happen.</a:t>
            </a:r>
          </a:p>
        </p:txBody>
      </p:sp>
      <p:sp>
        <p:nvSpPr>
          <p:cNvPr id="4" name="Slide Number Placeholder 3"/>
          <p:cNvSpPr>
            <a:spLocks noGrp="1"/>
          </p:cNvSpPr>
          <p:nvPr>
            <p:ph type="sldNum" sz="quarter" idx="5"/>
          </p:nvPr>
        </p:nvSpPr>
        <p:spPr/>
        <p:txBody>
          <a:bodyPr/>
          <a:lstStyle/>
          <a:p>
            <a:fld id="{BAC211C6-BC4F-4D3E-BC35-903956584FD4}" type="slidenum">
              <a:rPr lang="en-US" smtClean="0"/>
              <a:t>9</a:t>
            </a:fld>
            <a:endParaRPr lang="en-US"/>
          </a:p>
        </p:txBody>
      </p:sp>
    </p:spTree>
    <p:extLst>
      <p:ext uri="{BB962C8B-B14F-4D97-AF65-F5344CB8AC3E}">
        <p14:creationId xmlns:p14="http://schemas.microsoft.com/office/powerpoint/2010/main" val="1356902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8/6/2025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8/6/2025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8/6/2025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8/6/2025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8/6/2025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8/6/2025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8/6/2025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sdgilley/content-maintenance" TargetMode="External"/><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10" Type="http://schemas.openxmlformats.org/officeDocument/2006/relationships/image" Target="../media/image20.svg"/><Relationship Id="rId4" Type="http://schemas.openxmlformats.org/officeDocument/2006/relationships/diagramLayout" Target="../diagrams/layout5.xml"/><Relationship Id="rId9"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3.sv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3.sv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3.sv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8.sv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8.sv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28.sv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8.sv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8" Type="http://schemas.openxmlformats.org/officeDocument/2006/relationships/hyperlink" Target="https://github.com/sdgilley/content-maintenance" TargetMode="External"/><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10" Type="http://schemas.openxmlformats.org/officeDocument/2006/relationships/image" Target="../media/image20.svg"/><Relationship Id="rId4" Type="http://schemas.openxmlformats.org/officeDocument/2006/relationships/diagramLayout" Target="../diagrams/layout6.xml"/><Relationship Id="rId9"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review.learn.microsoft.com/en-us/help/platform/code-in-docs?branch=main&amp;source=docs" TargetMode="External"/><Relationship Id="rId2" Type="http://schemas.openxmlformats.org/officeDocument/2006/relationships/hyperlink" Target="https://github.com/sdgilley/content-maintenanc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1" name="Group 50">
            <a:extLst>
              <a:ext uri="{FF2B5EF4-FFF2-40B4-BE49-F238E27FC236}">
                <a16:creationId xmlns:a16="http://schemas.microsoft.com/office/drawing/2014/main" id="{C2616E71-7702-4514-BCE4-BAADB22ED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36" y="0"/>
            <a:ext cx="9141711" cy="6858000"/>
            <a:chOff x="-2848" y="0"/>
            <a:chExt cx="12188949" cy="6858000"/>
          </a:xfrm>
        </p:grpSpPr>
        <p:sp>
          <p:nvSpPr>
            <p:cNvPr id="52" name="Color Cover">
              <a:extLst>
                <a:ext uri="{FF2B5EF4-FFF2-40B4-BE49-F238E27FC236}">
                  <a16:creationId xmlns:a16="http://schemas.microsoft.com/office/drawing/2014/main" id="{15F9A7D7-E8EB-49D7-ACB0-13481EF1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Color Cover">
              <a:extLst>
                <a:ext uri="{FF2B5EF4-FFF2-40B4-BE49-F238E27FC236}">
                  <a16:creationId xmlns:a16="http://schemas.microsoft.com/office/drawing/2014/main" id="{044CB560-3BF4-4256-8C60-8864DA0AB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A2840072-D6EC-480D-9A1B-928B36F923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8459" y="598259"/>
            <a:ext cx="8167081" cy="5680742"/>
            <a:chOff x="651279" y="598259"/>
            <a:chExt cx="10889442" cy="5680742"/>
          </a:xfrm>
        </p:grpSpPr>
        <p:sp>
          <p:nvSpPr>
            <p:cNvPr id="56" name="Color">
              <a:extLst>
                <a:ext uri="{FF2B5EF4-FFF2-40B4-BE49-F238E27FC236}">
                  <a16:creationId xmlns:a16="http://schemas.microsoft.com/office/drawing/2014/main" id="{CADDA0B4-EE72-46AA-A7BB-C271924B7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Color">
              <a:extLst>
                <a:ext uri="{FF2B5EF4-FFF2-40B4-BE49-F238E27FC236}">
                  <a16:creationId xmlns:a16="http://schemas.microsoft.com/office/drawing/2014/main" id="{B2519E48-483B-4612-935D-790A1060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a:extLst>
              <a:ext uri="{FF2B5EF4-FFF2-40B4-BE49-F238E27FC236}">
                <a16:creationId xmlns:a16="http://schemas.microsoft.com/office/drawing/2014/main" id="{54670996-1F0C-C366-1A4C-037A3ACBBAF8}"/>
              </a:ext>
            </a:extLst>
          </p:cNvPr>
          <p:cNvPicPr>
            <a:picLocks noChangeAspect="1"/>
          </p:cNvPicPr>
          <p:nvPr/>
        </p:nvPicPr>
        <p:blipFill>
          <a:blip r:embed="rId3"/>
          <a:stretch>
            <a:fillRect/>
          </a:stretch>
        </p:blipFill>
        <p:spPr>
          <a:xfrm>
            <a:off x="4663621" y="3131547"/>
            <a:ext cx="4320783" cy="2884122"/>
          </a:xfrm>
          <a:prstGeom prst="rect">
            <a:avLst/>
          </a:prstGeom>
        </p:spPr>
      </p:pic>
      <p:grpSp>
        <p:nvGrpSpPr>
          <p:cNvPr id="59" name="Group 58">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60" name="Freeform: Shape 59">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1" name="Freeform: Shape 60">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2" name="Freeform: Shape 61">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3" name="Freeform: Shape 62">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4" name="Freeform: Shape 63">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5" name="Freeform: Shape 64">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6" name="Freeform: Shape 65">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8D023FD-63B6-82A2-9A98-029EA4987B31}"/>
              </a:ext>
            </a:extLst>
          </p:cNvPr>
          <p:cNvSpPr>
            <a:spLocks noGrp="1"/>
          </p:cNvSpPr>
          <p:nvPr>
            <p:ph type="ctrTitle"/>
          </p:nvPr>
        </p:nvSpPr>
        <p:spPr>
          <a:xfrm>
            <a:off x="759483" y="841664"/>
            <a:ext cx="3902992" cy="2782723"/>
          </a:xfrm>
        </p:spPr>
        <p:txBody>
          <a:bodyPr anchor="b">
            <a:normAutofit/>
          </a:bodyPr>
          <a:lstStyle/>
          <a:p>
            <a:pPr algn="l"/>
            <a:r>
              <a:rPr lang="en-US" sz="4200" dirty="0">
                <a:solidFill>
                  <a:schemeClr val="bg1"/>
                </a:solidFill>
              </a:rPr>
              <a:t>Code Snippet Maintenance in Documentation</a:t>
            </a:r>
          </a:p>
        </p:txBody>
      </p:sp>
      <p:sp>
        <p:nvSpPr>
          <p:cNvPr id="3" name="Subtitle 2">
            <a:extLst>
              <a:ext uri="{FF2B5EF4-FFF2-40B4-BE49-F238E27FC236}">
                <a16:creationId xmlns:a16="http://schemas.microsoft.com/office/drawing/2014/main" id="{5B039234-E736-9740-B9EF-E8AE4763382D}"/>
              </a:ext>
            </a:extLst>
          </p:cNvPr>
          <p:cNvSpPr>
            <a:spLocks noGrp="1"/>
          </p:cNvSpPr>
          <p:nvPr>
            <p:ph type="subTitle" idx="1"/>
          </p:nvPr>
        </p:nvSpPr>
        <p:spPr>
          <a:xfrm>
            <a:off x="759482" y="3764655"/>
            <a:ext cx="3902992" cy="1936059"/>
          </a:xfrm>
        </p:spPr>
        <p:txBody>
          <a:bodyPr anchor="t">
            <a:normAutofit/>
          </a:bodyPr>
          <a:lstStyle/>
          <a:p>
            <a:pPr algn="l"/>
            <a:r>
              <a:rPr lang="en-US">
                <a:solidFill>
                  <a:schemeClr val="bg1"/>
                </a:solidFill>
              </a:rPr>
              <a:t>Machine Learning Studio </a:t>
            </a:r>
          </a:p>
          <a:p>
            <a:pPr algn="l"/>
            <a:r>
              <a:rPr lang="en-US">
                <a:solidFill>
                  <a:schemeClr val="bg1"/>
                </a:solidFill>
              </a:rPr>
              <a:t>Azure AI Foundry</a:t>
            </a:r>
          </a:p>
        </p:txBody>
      </p:sp>
    </p:spTree>
    <p:extLst>
      <p:ext uri="{BB962C8B-B14F-4D97-AF65-F5344CB8AC3E}">
        <p14:creationId xmlns:p14="http://schemas.microsoft.com/office/powerpoint/2010/main" val="902262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E9D86-E1E8-3FED-EBA7-4AA2E03D401D}"/>
              </a:ext>
            </a:extLst>
          </p:cNvPr>
          <p:cNvSpPr>
            <a:spLocks noGrp="1"/>
          </p:cNvSpPr>
          <p:nvPr>
            <p:ph type="title"/>
          </p:nvPr>
        </p:nvSpPr>
        <p:spPr/>
        <p:txBody>
          <a:bodyPr/>
          <a:lstStyle/>
          <a:p>
            <a:r>
              <a:rPr lang="en-US" dirty="0"/>
              <a:t>Maintenance Process</a:t>
            </a:r>
          </a:p>
        </p:txBody>
      </p:sp>
      <p:graphicFrame>
        <p:nvGraphicFramePr>
          <p:cNvPr id="7" name="Content Placeholder 2">
            <a:extLst>
              <a:ext uri="{FF2B5EF4-FFF2-40B4-BE49-F238E27FC236}">
                <a16:creationId xmlns:a16="http://schemas.microsoft.com/office/drawing/2014/main" id="{EF22F507-181E-07CF-EB6F-B4A2A9C42F46}"/>
              </a:ext>
            </a:extLst>
          </p:cNvPr>
          <p:cNvGraphicFramePr>
            <a:graphicFrameLocks noGrp="1"/>
          </p:cNvGraphicFramePr>
          <p:nvPr>
            <p:ph idx="1"/>
            <p:extLst>
              <p:ext uri="{D42A27DB-BD31-4B8C-83A1-F6EECF244321}">
                <p14:modId xmlns:p14="http://schemas.microsoft.com/office/powerpoint/2010/main" val="1944788266"/>
              </p:ext>
            </p:extLst>
          </p:nvPr>
        </p:nvGraphicFramePr>
        <p:xfrm>
          <a:off x="457200" y="1344681"/>
          <a:ext cx="8229600" cy="41686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 name="Group 5">
            <a:extLst>
              <a:ext uri="{FF2B5EF4-FFF2-40B4-BE49-F238E27FC236}">
                <a16:creationId xmlns:a16="http://schemas.microsoft.com/office/drawing/2014/main" id="{F8297A11-1411-7EC9-7F21-25413427F0BA}"/>
              </a:ext>
            </a:extLst>
          </p:cNvPr>
          <p:cNvGrpSpPr/>
          <p:nvPr/>
        </p:nvGrpSpPr>
        <p:grpSpPr>
          <a:xfrm>
            <a:off x="1777287" y="5513319"/>
            <a:ext cx="6638925" cy="658475"/>
            <a:chOff x="526985" y="5768838"/>
            <a:chExt cx="6638925" cy="658475"/>
          </a:xfrm>
        </p:grpSpPr>
        <p:sp>
          <p:nvSpPr>
            <p:cNvPr id="3" name="TextBox 2">
              <a:extLst>
                <a:ext uri="{FF2B5EF4-FFF2-40B4-BE49-F238E27FC236}">
                  <a16:creationId xmlns:a16="http://schemas.microsoft.com/office/drawing/2014/main" id="{A653109A-9585-28F5-42F8-243ED8857EAD}"/>
                </a:ext>
              </a:extLst>
            </p:cNvPr>
            <p:cNvSpPr txBox="1"/>
            <p:nvPr/>
          </p:nvSpPr>
          <p:spPr>
            <a:xfrm>
              <a:off x="1268963" y="5898021"/>
              <a:ext cx="5896947" cy="400110"/>
            </a:xfrm>
            <a:prstGeom prst="rect">
              <a:avLst/>
            </a:prstGeom>
            <a:noFill/>
          </p:spPr>
          <p:txBody>
            <a:bodyPr wrap="square" rtlCol="0">
              <a:spAutoFit/>
            </a:bodyPr>
            <a:lstStyle/>
            <a:p>
              <a:r>
                <a:rPr lang="en-US" sz="2000" dirty="0"/>
                <a:t>See </a:t>
              </a:r>
              <a:r>
                <a:rPr lang="fr-FR" sz="2000" dirty="0">
                  <a:hlinkClick r:id="rId8"/>
                </a:rPr>
                <a:t>github.com/</a:t>
              </a:r>
              <a:r>
                <a:rPr lang="fr-FR" sz="2000" dirty="0" err="1">
                  <a:hlinkClick r:id="rId8"/>
                </a:rPr>
                <a:t>sdgilley</a:t>
              </a:r>
              <a:r>
                <a:rPr lang="fr-FR" sz="2000" dirty="0">
                  <a:hlinkClick r:id="rId8"/>
                </a:rPr>
                <a:t>/content-maintenance</a:t>
              </a:r>
              <a:endParaRPr lang="en-US" sz="2000" dirty="0"/>
            </a:p>
          </p:txBody>
        </p:sp>
        <p:pic>
          <p:nvPicPr>
            <p:cNvPr id="5" name="Graphic 4">
              <a:extLst>
                <a:ext uri="{FF2B5EF4-FFF2-40B4-BE49-F238E27FC236}">
                  <a16:creationId xmlns:a16="http://schemas.microsoft.com/office/drawing/2014/main" id="{7E742493-6084-A57C-5664-22A915753B9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26985" y="5768838"/>
              <a:ext cx="672193" cy="658475"/>
            </a:xfrm>
            <a:prstGeom prst="rect">
              <a:avLst/>
            </a:prstGeom>
          </p:spPr>
        </p:pic>
      </p:grpSp>
    </p:spTree>
    <p:extLst>
      <p:ext uri="{BB962C8B-B14F-4D97-AF65-F5344CB8AC3E}">
        <p14:creationId xmlns:p14="http://schemas.microsoft.com/office/powerpoint/2010/main" val="3420879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A3A5-9407-8ABC-5D46-284051962555}"/>
              </a:ext>
            </a:extLst>
          </p:cNvPr>
          <p:cNvSpPr>
            <a:spLocks noGrp="1"/>
          </p:cNvSpPr>
          <p:nvPr>
            <p:ph type="title"/>
          </p:nvPr>
        </p:nvSpPr>
        <p:spPr/>
        <p:txBody>
          <a:bodyPr/>
          <a:lstStyle/>
          <a:p>
            <a:r>
              <a:rPr lang="en-US" dirty="0"/>
              <a:t>Daily: 1. run find-prs</a:t>
            </a:r>
          </a:p>
        </p:txBody>
      </p:sp>
      <p:grpSp>
        <p:nvGrpSpPr>
          <p:cNvPr id="15" name="Group 14">
            <a:extLst>
              <a:ext uri="{FF2B5EF4-FFF2-40B4-BE49-F238E27FC236}">
                <a16:creationId xmlns:a16="http://schemas.microsoft.com/office/drawing/2014/main" id="{B00343CB-A394-A1D1-739C-B7A53CFF5952}"/>
              </a:ext>
            </a:extLst>
          </p:cNvPr>
          <p:cNvGrpSpPr/>
          <p:nvPr/>
        </p:nvGrpSpPr>
        <p:grpSpPr>
          <a:xfrm>
            <a:off x="0" y="1467385"/>
            <a:ext cx="9144000" cy="5115977"/>
            <a:chOff x="0" y="1467385"/>
            <a:chExt cx="9144000" cy="5115977"/>
          </a:xfrm>
        </p:grpSpPr>
        <p:pic>
          <p:nvPicPr>
            <p:cNvPr id="14" name="Picture 13">
              <a:extLst>
                <a:ext uri="{FF2B5EF4-FFF2-40B4-BE49-F238E27FC236}">
                  <a16:creationId xmlns:a16="http://schemas.microsoft.com/office/drawing/2014/main" id="{11AD8137-64FD-35EA-CB4E-37CEFAB8AB62}"/>
                </a:ext>
              </a:extLst>
            </p:cNvPr>
            <p:cNvPicPr>
              <a:picLocks noChangeAspect="1"/>
            </p:cNvPicPr>
            <p:nvPr/>
          </p:nvPicPr>
          <p:blipFill>
            <a:blip r:embed="rId3"/>
            <a:stretch>
              <a:fillRect/>
            </a:stretch>
          </p:blipFill>
          <p:spPr>
            <a:xfrm>
              <a:off x="0" y="1467385"/>
              <a:ext cx="9144000" cy="5115977"/>
            </a:xfrm>
            <a:prstGeom prst="rect">
              <a:avLst/>
            </a:prstGeom>
          </p:spPr>
        </p:pic>
        <p:sp>
          <p:nvSpPr>
            <p:cNvPr id="6" name="Rectangle 5">
              <a:extLst>
                <a:ext uri="{FF2B5EF4-FFF2-40B4-BE49-F238E27FC236}">
                  <a16:creationId xmlns:a16="http://schemas.microsoft.com/office/drawing/2014/main" id="{F7F4661F-7DEA-97DA-7E71-E04ACAEB695A}"/>
                </a:ext>
                <a:ext uri="{C183D7F6-B498-43B3-948B-1728B52AA6E4}">
                  <adec:decorative xmlns:adec="http://schemas.microsoft.com/office/drawing/2017/decorative" val="1"/>
                </a:ext>
              </a:extLst>
            </p:cNvPr>
            <p:cNvSpPr/>
            <p:nvPr/>
          </p:nvSpPr>
          <p:spPr>
            <a:xfrm>
              <a:off x="5971592" y="5644236"/>
              <a:ext cx="1147665" cy="167951"/>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A26339DF-4E60-44E3-B221-8DAE954FC01A}"/>
                </a:ext>
                <a:ext uri="{C183D7F6-B498-43B3-948B-1728B52AA6E4}">
                  <adec:decorative xmlns:adec="http://schemas.microsoft.com/office/drawing/2017/decorative" val="1"/>
                </a:ext>
              </a:extLst>
            </p:cNvPr>
            <p:cNvSpPr/>
            <p:nvPr/>
          </p:nvSpPr>
          <p:spPr>
            <a:xfrm>
              <a:off x="3582955" y="3554180"/>
              <a:ext cx="1744824" cy="48767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F5420D79-C449-F8A6-6AD2-79042939C38E}"/>
                </a:ext>
                <a:ext uri="{C183D7F6-B498-43B3-948B-1728B52AA6E4}">
                  <adec:decorative xmlns:adec="http://schemas.microsoft.com/office/drawing/2017/decorative" val="1"/>
                </a:ext>
              </a:extLst>
            </p:cNvPr>
            <p:cNvCxnSpPr>
              <a:cxnSpLocks/>
            </p:cNvCxnSpPr>
            <p:nvPr/>
          </p:nvCxnSpPr>
          <p:spPr>
            <a:xfrm>
              <a:off x="4683967" y="4041850"/>
              <a:ext cx="1371600" cy="153707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0" name="Rectangle 9">
              <a:extLst>
                <a:ext uri="{FF2B5EF4-FFF2-40B4-BE49-F238E27FC236}">
                  <a16:creationId xmlns:a16="http://schemas.microsoft.com/office/drawing/2014/main" id="{02786A11-E6B6-195E-94CC-E1A98AB0A135}"/>
                </a:ext>
                <a:ext uri="{C183D7F6-B498-43B3-948B-1728B52AA6E4}">
                  <adec:decorative xmlns:adec="http://schemas.microsoft.com/office/drawing/2017/decorative" val="1"/>
                </a:ext>
              </a:extLst>
            </p:cNvPr>
            <p:cNvSpPr/>
            <p:nvPr/>
          </p:nvSpPr>
          <p:spPr>
            <a:xfrm>
              <a:off x="2939143" y="6212616"/>
              <a:ext cx="3536302" cy="167951"/>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grpSp>
      <p:sp>
        <p:nvSpPr>
          <p:cNvPr id="17" name="TextBox 16">
            <a:extLst>
              <a:ext uri="{FF2B5EF4-FFF2-40B4-BE49-F238E27FC236}">
                <a16:creationId xmlns:a16="http://schemas.microsoft.com/office/drawing/2014/main" id="{5F290C84-EB23-C8B1-F99E-376BC62F2FF3}"/>
              </a:ext>
            </a:extLst>
          </p:cNvPr>
          <p:cNvSpPr txBox="1"/>
          <p:nvPr/>
        </p:nvSpPr>
        <p:spPr>
          <a:xfrm rot="17974947">
            <a:off x="-94851" y="5057313"/>
            <a:ext cx="2711656" cy="646331"/>
          </a:xfrm>
          <a:prstGeom prst="rect">
            <a:avLst/>
          </a:prstGeom>
          <a:noFill/>
        </p:spPr>
        <p:txBody>
          <a:bodyPr wrap="square" rtlCol="0">
            <a:spAutoFit/>
          </a:bodyPr>
          <a:lstStyle/>
          <a:p>
            <a:r>
              <a:rPr lang="en-US" sz="3600" b="1" spc="50" dirty="0">
                <a:ln w="9525" cmpd="sng">
                  <a:solidFill>
                    <a:schemeClr val="bg1"/>
                  </a:solidFill>
                  <a:prstDash val="solid"/>
                </a:ln>
                <a:solidFill>
                  <a:srgbClr val="70AD47">
                    <a:tint val="1000"/>
                  </a:srgbClr>
                </a:solidFill>
                <a:effectLst>
                  <a:glow rad="38100">
                    <a:schemeClr val="accent1">
                      <a:alpha val="40000"/>
                    </a:schemeClr>
                  </a:glow>
                </a:effectLst>
              </a:rPr>
              <a:t>CODESPACE</a:t>
            </a:r>
          </a:p>
        </p:txBody>
      </p:sp>
      <p:pic>
        <p:nvPicPr>
          <p:cNvPr id="8" name="Graphic 7" descr="Alarm clock with solid fill">
            <a:extLst>
              <a:ext uri="{FF2B5EF4-FFF2-40B4-BE49-F238E27FC236}">
                <a16:creationId xmlns:a16="http://schemas.microsoft.com/office/drawing/2014/main" id="{7DAD09B7-E9C0-C19D-D4CA-FEAC3111BAD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455575" y="388938"/>
            <a:ext cx="914400" cy="914400"/>
          </a:xfrm>
          <a:prstGeom prst="rect">
            <a:avLst/>
          </a:prstGeom>
        </p:spPr>
      </p:pic>
    </p:spTree>
    <p:extLst>
      <p:ext uri="{BB962C8B-B14F-4D97-AF65-F5344CB8AC3E}">
        <p14:creationId xmlns:p14="http://schemas.microsoft.com/office/powerpoint/2010/main" val="27283995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9AEB8-90D0-824F-4988-63C3DBD5284A}"/>
              </a:ext>
            </a:extLst>
          </p:cNvPr>
          <p:cNvSpPr>
            <a:spLocks noGrp="1"/>
          </p:cNvSpPr>
          <p:nvPr>
            <p:ph type="title"/>
          </p:nvPr>
        </p:nvSpPr>
        <p:spPr/>
        <p:txBody>
          <a:bodyPr/>
          <a:lstStyle/>
          <a:p>
            <a:r>
              <a:rPr lang="en-US" dirty="0"/>
              <a:t>2. run pr-report</a:t>
            </a:r>
          </a:p>
        </p:txBody>
      </p:sp>
      <p:grpSp>
        <p:nvGrpSpPr>
          <p:cNvPr id="19" name="Group 18">
            <a:extLst>
              <a:ext uri="{FF2B5EF4-FFF2-40B4-BE49-F238E27FC236}">
                <a16:creationId xmlns:a16="http://schemas.microsoft.com/office/drawing/2014/main" id="{916E83B8-F4E5-4654-862C-7F24F3E4074C}"/>
              </a:ext>
            </a:extLst>
          </p:cNvPr>
          <p:cNvGrpSpPr/>
          <p:nvPr/>
        </p:nvGrpSpPr>
        <p:grpSpPr>
          <a:xfrm>
            <a:off x="0" y="1315992"/>
            <a:ext cx="9144000" cy="5438996"/>
            <a:chOff x="0" y="1315992"/>
            <a:chExt cx="9144000" cy="5438996"/>
          </a:xfrm>
        </p:grpSpPr>
        <p:pic>
          <p:nvPicPr>
            <p:cNvPr id="15" name="Picture 14">
              <a:extLst>
                <a:ext uri="{FF2B5EF4-FFF2-40B4-BE49-F238E27FC236}">
                  <a16:creationId xmlns:a16="http://schemas.microsoft.com/office/drawing/2014/main" id="{E1A0B3A1-0822-1AA2-02BA-35EA93A3428C}"/>
                </a:ext>
              </a:extLst>
            </p:cNvPr>
            <p:cNvPicPr>
              <a:picLocks noChangeAspect="1"/>
            </p:cNvPicPr>
            <p:nvPr/>
          </p:nvPicPr>
          <p:blipFill>
            <a:blip r:embed="rId3"/>
            <a:stretch>
              <a:fillRect/>
            </a:stretch>
          </p:blipFill>
          <p:spPr>
            <a:xfrm>
              <a:off x="0" y="1315992"/>
              <a:ext cx="9144000" cy="5438996"/>
            </a:xfrm>
            <a:prstGeom prst="rect">
              <a:avLst/>
            </a:prstGeom>
          </p:spPr>
        </p:pic>
        <p:sp>
          <p:nvSpPr>
            <p:cNvPr id="6" name="Rectangle 5">
              <a:extLst>
                <a:ext uri="{FF2B5EF4-FFF2-40B4-BE49-F238E27FC236}">
                  <a16:creationId xmlns:a16="http://schemas.microsoft.com/office/drawing/2014/main" id="{4E3BC02F-80C3-92F7-95ED-9B020002F885}"/>
                </a:ext>
                <a:ext uri="{C183D7F6-B498-43B3-948B-1728B52AA6E4}">
                  <adec:decorative xmlns:adec="http://schemas.microsoft.com/office/drawing/2017/decorative" val="1"/>
                </a:ext>
              </a:extLst>
            </p:cNvPr>
            <p:cNvSpPr/>
            <p:nvPr/>
          </p:nvSpPr>
          <p:spPr>
            <a:xfrm>
              <a:off x="6344816" y="1606582"/>
              <a:ext cx="2341984" cy="279919"/>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35CD8E41-8952-ED91-3E03-F084F56A69BA}"/>
                </a:ext>
                <a:ext uri="{C183D7F6-B498-43B3-948B-1728B52AA6E4}">
                  <adec:decorative xmlns:adec="http://schemas.microsoft.com/office/drawing/2017/decorative" val="1"/>
                </a:ext>
              </a:extLst>
            </p:cNvPr>
            <p:cNvSpPr/>
            <p:nvPr/>
          </p:nvSpPr>
          <p:spPr>
            <a:xfrm>
              <a:off x="7119257" y="4020997"/>
              <a:ext cx="1670180" cy="279919"/>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8DB04D96-615C-DF83-F968-B9E35F69FFEB}"/>
                </a:ext>
                <a:ext uri="{C183D7F6-B498-43B3-948B-1728B52AA6E4}">
                  <adec:decorative xmlns:adec="http://schemas.microsoft.com/office/drawing/2017/decorative" val="1"/>
                </a:ext>
              </a:extLst>
            </p:cNvPr>
            <p:cNvSpPr/>
            <p:nvPr/>
          </p:nvSpPr>
          <p:spPr>
            <a:xfrm>
              <a:off x="2715208" y="6215068"/>
              <a:ext cx="3055775" cy="539920"/>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CBF0C661-2684-3A2E-C6CD-23DED6060B99}"/>
                </a:ext>
                <a:ext uri="{C183D7F6-B498-43B3-948B-1728B52AA6E4}">
                  <adec:decorative xmlns:adec="http://schemas.microsoft.com/office/drawing/2017/decorative" val="1"/>
                </a:ext>
              </a:extLst>
            </p:cNvPr>
            <p:cNvSpPr/>
            <p:nvPr/>
          </p:nvSpPr>
          <p:spPr>
            <a:xfrm>
              <a:off x="5845628" y="5542008"/>
              <a:ext cx="1670180" cy="292343"/>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64774792-51C5-5EB4-52FA-01472EE97D2B}"/>
                </a:ext>
              </a:extLst>
            </p:cNvPr>
            <p:cNvCxnSpPr/>
            <p:nvPr/>
          </p:nvCxnSpPr>
          <p:spPr>
            <a:xfrm flipH="1">
              <a:off x="6997959" y="4300916"/>
              <a:ext cx="517849" cy="124109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pSp>
      <p:sp>
        <p:nvSpPr>
          <p:cNvPr id="20" name="TextBox 19">
            <a:extLst>
              <a:ext uri="{FF2B5EF4-FFF2-40B4-BE49-F238E27FC236}">
                <a16:creationId xmlns:a16="http://schemas.microsoft.com/office/drawing/2014/main" id="{E3695B47-2029-EDE2-5998-D1CBAA13B584}"/>
              </a:ext>
            </a:extLst>
          </p:cNvPr>
          <p:cNvSpPr txBox="1"/>
          <p:nvPr/>
        </p:nvSpPr>
        <p:spPr>
          <a:xfrm rot="17974947">
            <a:off x="-94851" y="5057313"/>
            <a:ext cx="2711656" cy="646331"/>
          </a:xfrm>
          <a:prstGeom prst="rect">
            <a:avLst/>
          </a:prstGeom>
          <a:noFill/>
        </p:spPr>
        <p:txBody>
          <a:bodyPr wrap="square" rtlCol="0">
            <a:spAutoFit/>
          </a:bodyPr>
          <a:lstStyle/>
          <a:p>
            <a:r>
              <a:rPr lang="en-US" sz="3600" b="1" spc="50" dirty="0">
                <a:ln w="9525" cmpd="sng">
                  <a:solidFill>
                    <a:schemeClr val="bg1"/>
                  </a:solidFill>
                  <a:prstDash val="solid"/>
                </a:ln>
                <a:solidFill>
                  <a:schemeClr val="bg1"/>
                </a:solidFill>
                <a:effectLst>
                  <a:glow rad="38100">
                    <a:schemeClr val="accent1">
                      <a:alpha val="40000"/>
                    </a:schemeClr>
                  </a:glow>
                </a:effectLst>
              </a:rPr>
              <a:t>CODESPACE</a:t>
            </a:r>
          </a:p>
        </p:txBody>
      </p:sp>
      <p:pic>
        <p:nvPicPr>
          <p:cNvPr id="3" name="Graphic 2" descr="Alarm clock with solid fill">
            <a:extLst>
              <a:ext uri="{FF2B5EF4-FFF2-40B4-BE49-F238E27FC236}">
                <a16:creationId xmlns:a16="http://schemas.microsoft.com/office/drawing/2014/main" id="{78312E61-2829-C926-8ADB-6E1327BF339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84783" y="388938"/>
            <a:ext cx="914400" cy="914400"/>
          </a:xfrm>
          <a:prstGeom prst="rect">
            <a:avLst/>
          </a:prstGeom>
        </p:spPr>
      </p:pic>
    </p:spTree>
    <p:extLst>
      <p:ext uri="{BB962C8B-B14F-4D97-AF65-F5344CB8AC3E}">
        <p14:creationId xmlns:p14="http://schemas.microsoft.com/office/powerpoint/2010/main" val="943479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24DCD-8459-47CE-1550-312EC2CDE1CC}"/>
              </a:ext>
            </a:extLst>
          </p:cNvPr>
          <p:cNvSpPr>
            <a:spLocks noGrp="1"/>
          </p:cNvSpPr>
          <p:nvPr>
            <p:ph type="title"/>
          </p:nvPr>
        </p:nvSpPr>
        <p:spPr/>
        <p:txBody>
          <a:bodyPr/>
          <a:lstStyle/>
          <a:p>
            <a:r>
              <a:rPr lang="en-US" dirty="0"/>
              <a:t>3. approve PR</a:t>
            </a:r>
          </a:p>
        </p:txBody>
      </p:sp>
      <p:sp>
        <p:nvSpPr>
          <p:cNvPr id="3" name="Content Placeholder 2">
            <a:extLst>
              <a:ext uri="{FF2B5EF4-FFF2-40B4-BE49-F238E27FC236}">
                <a16:creationId xmlns:a16="http://schemas.microsoft.com/office/drawing/2014/main" id="{3105AC93-340F-6F4F-21E4-6BA34B45D0AE}"/>
              </a:ext>
            </a:extLst>
          </p:cNvPr>
          <p:cNvSpPr>
            <a:spLocks noGrp="1"/>
          </p:cNvSpPr>
          <p:nvPr>
            <p:ph idx="1"/>
          </p:nvPr>
        </p:nvSpPr>
        <p:spPr/>
        <p:txBody>
          <a:bodyPr/>
          <a:lstStyle/>
          <a:p>
            <a:endParaRPr lang="en-US"/>
          </a:p>
        </p:txBody>
      </p:sp>
      <p:grpSp>
        <p:nvGrpSpPr>
          <p:cNvPr id="8" name="Group 7">
            <a:extLst>
              <a:ext uri="{FF2B5EF4-FFF2-40B4-BE49-F238E27FC236}">
                <a16:creationId xmlns:a16="http://schemas.microsoft.com/office/drawing/2014/main" id="{54927CEB-9E17-422B-E4C8-C8A7FE445F02}"/>
              </a:ext>
            </a:extLst>
          </p:cNvPr>
          <p:cNvGrpSpPr/>
          <p:nvPr/>
        </p:nvGrpSpPr>
        <p:grpSpPr>
          <a:xfrm>
            <a:off x="-65315" y="1529605"/>
            <a:ext cx="9144000" cy="4956112"/>
            <a:chOff x="65315" y="1417638"/>
            <a:chExt cx="9144000" cy="4956112"/>
          </a:xfrm>
        </p:grpSpPr>
        <p:pic>
          <p:nvPicPr>
            <p:cNvPr id="5" name="Picture 4">
              <a:extLst>
                <a:ext uri="{FF2B5EF4-FFF2-40B4-BE49-F238E27FC236}">
                  <a16:creationId xmlns:a16="http://schemas.microsoft.com/office/drawing/2014/main" id="{3CA97CFB-4F98-2C61-9B6D-9EFF99508056}"/>
                </a:ext>
              </a:extLst>
            </p:cNvPr>
            <p:cNvPicPr>
              <a:picLocks noChangeAspect="1"/>
            </p:cNvPicPr>
            <p:nvPr/>
          </p:nvPicPr>
          <p:blipFill>
            <a:blip r:embed="rId3"/>
            <a:stretch>
              <a:fillRect/>
            </a:stretch>
          </p:blipFill>
          <p:spPr>
            <a:xfrm>
              <a:off x="65315" y="1417638"/>
              <a:ext cx="9144000" cy="4956112"/>
            </a:xfrm>
            <a:prstGeom prst="rect">
              <a:avLst/>
            </a:prstGeom>
          </p:spPr>
        </p:pic>
        <p:sp>
          <p:nvSpPr>
            <p:cNvPr id="6" name="Rectangle 5">
              <a:extLst>
                <a:ext uri="{FF2B5EF4-FFF2-40B4-BE49-F238E27FC236}">
                  <a16:creationId xmlns:a16="http://schemas.microsoft.com/office/drawing/2014/main" id="{6C50A19F-D51C-B5DA-A805-34DB98A3CE46}"/>
                </a:ext>
                <a:ext uri="{C183D7F6-B498-43B3-948B-1728B52AA6E4}">
                  <adec:decorative xmlns:adec="http://schemas.microsoft.com/office/drawing/2017/decorative" val="1"/>
                </a:ext>
              </a:extLst>
            </p:cNvPr>
            <p:cNvSpPr/>
            <p:nvPr/>
          </p:nvSpPr>
          <p:spPr>
            <a:xfrm>
              <a:off x="8108302" y="2183363"/>
              <a:ext cx="970383" cy="363894"/>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0DEA0222-CBA9-FB18-E199-D8386A7C3B98}"/>
                </a:ext>
                <a:ext uri="{C183D7F6-B498-43B3-948B-1728B52AA6E4}">
                  <adec:decorative xmlns:adec="http://schemas.microsoft.com/office/drawing/2017/decorative" val="1"/>
                </a:ext>
              </a:extLst>
            </p:cNvPr>
            <p:cNvSpPr/>
            <p:nvPr/>
          </p:nvSpPr>
          <p:spPr>
            <a:xfrm>
              <a:off x="7053943" y="4105468"/>
              <a:ext cx="2090057" cy="270588"/>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grpSp>
      <p:pic>
        <p:nvPicPr>
          <p:cNvPr id="4" name="Graphic 3" descr="Alarm clock with solid fill">
            <a:extLst>
              <a:ext uri="{FF2B5EF4-FFF2-40B4-BE49-F238E27FC236}">
                <a16:creationId xmlns:a16="http://schemas.microsoft.com/office/drawing/2014/main" id="{BEB30E29-78AF-C176-B5ED-889863B02C8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59429" y="388938"/>
            <a:ext cx="914400" cy="914400"/>
          </a:xfrm>
          <a:prstGeom prst="rect">
            <a:avLst/>
          </a:prstGeom>
        </p:spPr>
      </p:pic>
    </p:spTree>
    <p:extLst>
      <p:ext uri="{BB962C8B-B14F-4D97-AF65-F5344CB8AC3E}">
        <p14:creationId xmlns:p14="http://schemas.microsoft.com/office/powerpoint/2010/main" val="35307295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182A2-F976-82D2-F70B-C78F3DBD0EB9}"/>
              </a:ext>
            </a:extLst>
          </p:cNvPr>
          <p:cNvSpPr>
            <a:spLocks noGrp="1"/>
          </p:cNvSpPr>
          <p:nvPr>
            <p:ph type="title"/>
          </p:nvPr>
        </p:nvSpPr>
        <p:spPr/>
        <p:txBody>
          <a:bodyPr/>
          <a:lstStyle/>
          <a:p>
            <a:r>
              <a:rPr lang="en-US" dirty="0"/>
              <a:t>Weekly: 1. find-snippets</a:t>
            </a:r>
          </a:p>
        </p:txBody>
      </p:sp>
      <p:grpSp>
        <p:nvGrpSpPr>
          <p:cNvPr id="10" name="Group 9">
            <a:extLst>
              <a:ext uri="{FF2B5EF4-FFF2-40B4-BE49-F238E27FC236}">
                <a16:creationId xmlns:a16="http://schemas.microsoft.com/office/drawing/2014/main" id="{91945023-7703-E33F-4C5D-95449EF286F5}"/>
              </a:ext>
            </a:extLst>
          </p:cNvPr>
          <p:cNvGrpSpPr/>
          <p:nvPr/>
        </p:nvGrpSpPr>
        <p:grpSpPr>
          <a:xfrm>
            <a:off x="65314" y="1826355"/>
            <a:ext cx="9144000" cy="4918737"/>
            <a:chOff x="65314" y="1658404"/>
            <a:chExt cx="9144000" cy="4918737"/>
          </a:xfrm>
        </p:grpSpPr>
        <p:pic>
          <p:nvPicPr>
            <p:cNvPr id="5" name="Picture 4">
              <a:extLst>
                <a:ext uri="{FF2B5EF4-FFF2-40B4-BE49-F238E27FC236}">
                  <a16:creationId xmlns:a16="http://schemas.microsoft.com/office/drawing/2014/main" id="{60EAB7E5-6C69-136A-58C4-B9064F53E693}"/>
                </a:ext>
              </a:extLst>
            </p:cNvPr>
            <p:cNvPicPr>
              <a:picLocks noChangeAspect="1"/>
            </p:cNvPicPr>
            <p:nvPr/>
          </p:nvPicPr>
          <p:blipFill>
            <a:blip r:embed="rId3"/>
            <a:stretch>
              <a:fillRect/>
            </a:stretch>
          </p:blipFill>
          <p:spPr>
            <a:xfrm>
              <a:off x="65314" y="1658404"/>
              <a:ext cx="9144000" cy="4810155"/>
            </a:xfrm>
            <a:prstGeom prst="rect">
              <a:avLst/>
            </a:prstGeom>
          </p:spPr>
        </p:pic>
        <p:sp>
          <p:nvSpPr>
            <p:cNvPr id="6" name="Rectangle 5">
              <a:extLst>
                <a:ext uri="{FF2B5EF4-FFF2-40B4-BE49-F238E27FC236}">
                  <a16:creationId xmlns:a16="http://schemas.microsoft.com/office/drawing/2014/main" id="{0871817B-FCAF-C910-783F-D561C748A8C6}"/>
                </a:ext>
              </a:extLst>
            </p:cNvPr>
            <p:cNvSpPr/>
            <p:nvPr/>
          </p:nvSpPr>
          <p:spPr>
            <a:xfrm>
              <a:off x="3331029" y="3359020"/>
              <a:ext cx="1548881" cy="242596"/>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81055989-E50E-832A-59D4-0243D7E7976B}"/>
                </a:ext>
              </a:extLst>
            </p:cNvPr>
            <p:cNvSpPr/>
            <p:nvPr/>
          </p:nvSpPr>
          <p:spPr>
            <a:xfrm>
              <a:off x="5536164" y="6334545"/>
              <a:ext cx="1548881" cy="242596"/>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564EF91F-7C24-2EAC-F1FF-0DAD93823E40}"/>
                </a:ext>
              </a:extLst>
            </p:cNvPr>
            <p:cNvCxnSpPr>
              <a:endCxn id="7" idx="0"/>
            </p:cNvCxnSpPr>
            <p:nvPr/>
          </p:nvCxnSpPr>
          <p:spPr>
            <a:xfrm>
              <a:off x="4572000" y="3601616"/>
              <a:ext cx="1738605" cy="2732929"/>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pSp>
      <p:pic>
        <p:nvPicPr>
          <p:cNvPr id="3" name="Graphic 2" descr="Daily calendar with solid fill">
            <a:extLst>
              <a:ext uri="{FF2B5EF4-FFF2-40B4-BE49-F238E27FC236}">
                <a16:creationId xmlns:a16="http://schemas.microsoft.com/office/drawing/2014/main" id="{68F5DBCD-CFE4-346B-2B5D-8C742A7F5E7D}"/>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026365" y="388938"/>
            <a:ext cx="914400" cy="914400"/>
          </a:xfrm>
          <a:prstGeom prst="rect">
            <a:avLst/>
          </a:prstGeom>
        </p:spPr>
      </p:pic>
    </p:spTree>
    <p:extLst>
      <p:ext uri="{BB962C8B-B14F-4D97-AF65-F5344CB8AC3E}">
        <p14:creationId xmlns:p14="http://schemas.microsoft.com/office/powerpoint/2010/main" val="14587599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FDADF80-D5F2-464B-9D29-546C56791C40}"/>
              </a:ext>
            </a:extLst>
          </p:cNvPr>
          <p:cNvPicPr>
            <a:picLocks noChangeAspect="1"/>
          </p:cNvPicPr>
          <p:nvPr/>
        </p:nvPicPr>
        <p:blipFill>
          <a:blip r:embed="rId3"/>
          <a:stretch>
            <a:fillRect/>
          </a:stretch>
        </p:blipFill>
        <p:spPr>
          <a:xfrm>
            <a:off x="0" y="1331515"/>
            <a:ext cx="9144000" cy="3296713"/>
          </a:xfrm>
          <a:prstGeom prst="rect">
            <a:avLst/>
          </a:prstGeom>
        </p:spPr>
      </p:pic>
      <p:sp>
        <p:nvSpPr>
          <p:cNvPr id="2" name="Title 1">
            <a:extLst>
              <a:ext uri="{FF2B5EF4-FFF2-40B4-BE49-F238E27FC236}">
                <a16:creationId xmlns:a16="http://schemas.microsoft.com/office/drawing/2014/main" id="{BB0ADE86-035C-E826-146D-E48A7BB3DAE6}"/>
              </a:ext>
            </a:extLst>
          </p:cNvPr>
          <p:cNvSpPr>
            <a:spLocks noGrp="1"/>
          </p:cNvSpPr>
          <p:nvPr>
            <p:ph type="title"/>
          </p:nvPr>
        </p:nvSpPr>
        <p:spPr/>
        <p:txBody>
          <a:bodyPr/>
          <a:lstStyle/>
          <a:p>
            <a:r>
              <a:rPr lang="en-US" dirty="0"/>
              <a:t>2. Update CODEOWNERS</a:t>
            </a:r>
          </a:p>
        </p:txBody>
      </p:sp>
      <p:pic>
        <p:nvPicPr>
          <p:cNvPr id="7" name="Picture 6">
            <a:extLst>
              <a:ext uri="{FF2B5EF4-FFF2-40B4-BE49-F238E27FC236}">
                <a16:creationId xmlns:a16="http://schemas.microsoft.com/office/drawing/2014/main" id="{9CB868DF-027E-98BD-941F-BB44E831ABA3}"/>
              </a:ext>
            </a:extLst>
          </p:cNvPr>
          <p:cNvPicPr>
            <a:picLocks noChangeAspect="1"/>
          </p:cNvPicPr>
          <p:nvPr/>
        </p:nvPicPr>
        <p:blipFill>
          <a:blip r:embed="rId4"/>
          <a:stretch>
            <a:fillRect/>
          </a:stretch>
        </p:blipFill>
        <p:spPr>
          <a:xfrm>
            <a:off x="0" y="4262123"/>
            <a:ext cx="9144000" cy="2831110"/>
          </a:xfrm>
          <a:prstGeom prst="rect">
            <a:avLst/>
          </a:prstGeom>
        </p:spPr>
      </p:pic>
      <p:sp>
        <p:nvSpPr>
          <p:cNvPr id="9" name="Rectangle 8">
            <a:extLst>
              <a:ext uri="{FF2B5EF4-FFF2-40B4-BE49-F238E27FC236}">
                <a16:creationId xmlns:a16="http://schemas.microsoft.com/office/drawing/2014/main" id="{DF8529AC-1578-1644-CBC1-E656DEE98D80}"/>
              </a:ext>
            </a:extLst>
          </p:cNvPr>
          <p:cNvSpPr/>
          <p:nvPr/>
        </p:nvSpPr>
        <p:spPr>
          <a:xfrm>
            <a:off x="6917095" y="6574030"/>
            <a:ext cx="1489788" cy="251927"/>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CE417F2E-2A68-9A80-FC4C-0F886D3559F7}"/>
              </a:ext>
            </a:extLst>
          </p:cNvPr>
          <p:cNvSpPr/>
          <p:nvPr/>
        </p:nvSpPr>
        <p:spPr>
          <a:xfrm>
            <a:off x="4211216" y="1633710"/>
            <a:ext cx="2189584" cy="251927"/>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7E7EBD06-7531-1B75-2DF9-3A2F45935F38}"/>
              </a:ext>
            </a:extLst>
          </p:cNvPr>
          <p:cNvSpPr/>
          <p:nvPr/>
        </p:nvSpPr>
        <p:spPr>
          <a:xfrm>
            <a:off x="314130" y="3359201"/>
            <a:ext cx="2189584" cy="251927"/>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4DAAC629-2377-70A6-F375-40C523F8117B}"/>
              </a:ext>
            </a:extLst>
          </p:cNvPr>
          <p:cNvCxnSpPr/>
          <p:nvPr/>
        </p:nvCxnSpPr>
        <p:spPr>
          <a:xfrm flipH="1">
            <a:off x="4348065" y="1885637"/>
            <a:ext cx="74645" cy="468839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6" name="Rectangle 15">
            <a:extLst>
              <a:ext uri="{FF2B5EF4-FFF2-40B4-BE49-F238E27FC236}">
                <a16:creationId xmlns:a16="http://schemas.microsoft.com/office/drawing/2014/main" id="{4C2B2FEF-0ABA-A9DA-C9C1-4D8A2629C91E}"/>
              </a:ext>
            </a:extLst>
          </p:cNvPr>
          <p:cNvSpPr/>
          <p:nvPr/>
        </p:nvSpPr>
        <p:spPr>
          <a:xfrm>
            <a:off x="3603170" y="6554429"/>
            <a:ext cx="1575319" cy="251927"/>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7" name="TextBox 16">
            <a:extLst>
              <a:ext uri="{FF2B5EF4-FFF2-40B4-BE49-F238E27FC236}">
                <a16:creationId xmlns:a16="http://schemas.microsoft.com/office/drawing/2014/main" id="{7B1A80B4-BBA2-0F53-6A29-25845D693FA9}"/>
              </a:ext>
            </a:extLst>
          </p:cNvPr>
          <p:cNvSpPr txBox="1"/>
          <p:nvPr/>
        </p:nvSpPr>
        <p:spPr>
          <a:xfrm>
            <a:off x="4898571" y="2929691"/>
            <a:ext cx="2817845"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a:solidFill>
                  <a:srgbClr val="EE0000"/>
                </a:solidFill>
              </a:rPr>
              <a:t>select all and copy</a:t>
            </a:r>
          </a:p>
        </p:txBody>
      </p:sp>
      <p:cxnSp>
        <p:nvCxnSpPr>
          <p:cNvPr id="19" name="Straight Arrow Connector 18">
            <a:extLst>
              <a:ext uri="{FF2B5EF4-FFF2-40B4-BE49-F238E27FC236}">
                <a16:creationId xmlns:a16="http://schemas.microsoft.com/office/drawing/2014/main" id="{9FFFA48B-40F3-3879-DE19-119798158F4F}"/>
              </a:ext>
            </a:extLst>
          </p:cNvPr>
          <p:cNvCxnSpPr>
            <a:stCxn id="16" idx="3"/>
          </p:cNvCxnSpPr>
          <p:nvPr/>
        </p:nvCxnSpPr>
        <p:spPr>
          <a:xfrm flipV="1">
            <a:off x="5178489" y="6574030"/>
            <a:ext cx="1738606" cy="106363"/>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20" name="Graphic 19" descr="Daily calendar with solid fill">
            <a:extLst>
              <a:ext uri="{FF2B5EF4-FFF2-40B4-BE49-F238E27FC236}">
                <a16:creationId xmlns:a16="http://schemas.microsoft.com/office/drawing/2014/main" id="{5BB270C1-CEBF-5BC0-677D-5151F3B1A147}"/>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690463" y="388938"/>
            <a:ext cx="914400" cy="914400"/>
          </a:xfrm>
          <a:prstGeom prst="rect">
            <a:avLst/>
          </a:prstGeom>
        </p:spPr>
      </p:pic>
    </p:spTree>
    <p:extLst>
      <p:ext uri="{BB962C8B-B14F-4D97-AF65-F5344CB8AC3E}">
        <p14:creationId xmlns:p14="http://schemas.microsoft.com/office/powerpoint/2010/main" val="25141335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0237B-329A-2AC3-89A9-C5BDA3A29A23}"/>
              </a:ext>
            </a:extLst>
          </p:cNvPr>
          <p:cNvSpPr>
            <a:spLocks noGrp="1"/>
          </p:cNvSpPr>
          <p:nvPr>
            <p:ph type="title"/>
          </p:nvPr>
        </p:nvSpPr>
        <p:spPr/>
        <p:txBody>
          <a:bodyPr/>
          <a:lstStyle/>
          <a:p>
            <a:r>
              <a:rPr lang="en-US" dirty="0"/>
              <a:t>2b. Edit and replace lines</a:t>
            </a:r>
          </a:p>
        </p:txBody>
      </p:sp>
      <p:pic>
        <p:nvPicPr>
          <p:cNvPr id="7" name="Picture 6">
            <a:extLst>
              <a:ext uri="{FF2B5EF4-FFF2-40B4-BE49-F238E27FC236}">
                <a16:creationId xmlns:a16="http://schemas.microsoft.com/office/drawing/2014/main" id="{8A596DCD-E5B9-8043-31EB-722CE269C6C4}"/>
              </a:ext>
            </a:extLst>
          </p:cNvPr>
          <p:cNvPicPr>
            <a:picLocks noChangeAspect="1"/>
          </p:cNvPicPr>
          <p:nvPr/>
        </p:nvPicPr>
        <p:blipFill>
          <a:blip r:embed="rId3"/>
          <a:stretch>
            <a:fillRect/>
          </a:stretch>
        </p:blipFill>
        <p:spPr>
          <a:xfrm>
            <a:off x="0" y="1650882"/>
            <a:ext cx="9144000" cy="5422357"/>
          </a:xfrm>
          <a:prstGeom prst="rect">
            <a:avLst/>
          </a:prstGeom>
        </p:spPr>
      </p:pic>
      <p:sp>
        <p:nvSpPr>
          <p:cNvPr id="8" name="Rectangle 7">
            <a:extLst>
              <a:ext uri="{FF2B5EF4-FFF2-40B4-BE49-F238E27FC236}">
                <a16:creationId xmlns:a16="http://schemas.microsoft.com/office/drawing/2014/main" id="{7C7B9819-CF9D-E584-D8ED-B8D96FE7391A}"/>
              </a:ext>
            </a:extLst>
          </p:cNvPr>
          <p:cNvSpPr/>
          <p:nvPr/>
        </p:nvSpPr>
        <p:spPr>
          <a:xfrm>
            <a:off x="8621487" y="3778898"/>
            <a:ext cx="345232" cy="401216"/>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9" name="Graphic 8" descr="Daily calendar with solid fill">
            <a:extLst>
              <a:ext uri="{FF2B5EF4-FFF2-40B4-BE49-F238E27FC236}">
                <a16:creationId xmlns:a16="http://schemas.microsoft.com/office/drawing/2014/main" id="{FDBD1B67-8105-F9E4-05A0-17731E990000}"/>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699790" y="388938"/>
            <a:ext cx="914400" cy="914400"/>
          </a:xfrm>
          <a:prstGeom prst="rect">
            <a:avLst/>
          </a:prstGeom>
        </p:spPr>
      </p:pic>
    </p:spTree>
    <p:extLst>
      <p:ext uri="{BB962C8B-B14F-4D97-AF65-F5344CB8AC3E}">
        <p14:creationId xmlns:p14="http://schemas.microsoft.com/office/powerpoint/2010/main" val="913569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EA33B-2007-9D7A-B6AA-5E3C4CBE982A}"/>
              </a:ext>
            </a:extLst>
          </p:cNvPr>
          <p:cNvSpPr>
            <a:spLocks noGrp="1"/>
          </p:cNvSpPr>
          <p:nvPr>
            <p:ph type="title"/>
          </p:nvPr>
        </p:nvSpPr>
        <p:spPr/>
        <p:txBody>
          <a:bodyPr/>
          <a:lstStyle/>
          <a:p>
            <a:r>
              <a:rPr lang="en-US" dirty="0"/>
              <a:t>3. Update Docs</a:t>
            </a:r>
          </a:p>
        </p:txBody>
      </p:sp>
      <p:pic>
        <p:nvPicPr>
          <p:cNvPr id="4" name="Graphic 3" descr="Daily calendar with solid fill">
            <a:extLst>
              <a:ext uri="{FF2B5EF4-FFF2-40B4-BE49-F238E27FC236}">
                <a16:creationId xmlns:a16="http://schemas.microsoft.com/office/drawing/2014/main" id="{569F6A7D-D0E0-D8A5-E1BD-88EC6D1EB86C}"/>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1894109" y="388938"/>
            <a:ext cx="914400" cy="914400"/>
          </a:xfrm>
          <a:prstGeom prst="rect">
            <a:avLst/>
          </a:prstGeom>
        </p:spPr>
      </p:pic>
      <p:pic>
        <p:nvPicPr>
          <p:cNvPr id="8" name="Picture 7">
            <a:extLst>
              <a:ext uri="{FF2B5EF4-FFF2-40B4-BE49-F238E27FC236}">
                <a16:creationId xmlns:a16="http://schemas.microsoft.com/office/drawing/2014/main" id="{D7D11AF3-FF18-EA8C-27D0-326547F7F6A8}"/>
              </a:ext>
            </a:extLst>
          </p:cNvPr>
          <p:cNvPicPr>
            <a:picLocks noChangeAspect="1"/>
          </p:cNvPicPr>
          <p:nvPr/>
        </p:nvPicPr>
        <p:blipFill>
          <a:blip r:embed="rId5"/>
          <a:stretch>
            <a:fillRect/>
          </a:stretch>
        </p:blipFill>
        <p:spPr>
          <a:xfrm>
            <a:off x="0" y="1417638"/>
            <a:ext cx="9144000" cy="5524681"/>
          </a:xfrm>
          <a:prstGeom prst="rect">
            <a:avLst/>
          </a:prstGeom>
        </p:spPr>
      </p:pic>
      <p:sp>
        <p:nvSpPr>
          <p:cNvPr id="9" name="Rectangle 8">
            <a:extLst>
              <a:ext uri="{FF2B5EF4-FFF2-40B4-BE49-F238E27FC236}">
                <a16:creationId xmlns:a16="http://schemas.microsoft.com/office/drawing/2014/main" id="{1E9FB813-FA72-5BD0-E7C4-44CB60038601}"/>
              </a:ext>
            </a:extLst>
          </p:cNvPr>
          <p:cNvSpPr/>
          <p:nvPr/>
        </p:nvSpPr>
        <p:spPr>
          <a:xfrm>
            <a:off x="3856653" y="3177073"/>
            <a:ext cx="2189584" cy="251927"/>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A8086A1A-6424-BE2F-54E1-CE61B94AB957}"/>
              </a:ext>
            </a:extLst>
          </p:cNvPr>
          <p:cNvSpPr/>
          <p:nvPr/>
        </p:nvSpPr>
        <p:spPr>
          <a:xfrm>
            <a:off x="3169298" y="5988697"/>
            <a:ext cx="5974702" cy="51474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834321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D2AB4-85F6-6687-AD83-DE85EB5101D8}"/>
              </a:ext>
            </a:extLst>
          </p:cNvPr>
          <p:cNvSpPr>
            <a:spLocks noGrp="1"/>
          </p:cNvSpPr>
          <p:nvPr>
            <p:ph type="title"/>
          </p:nvPr>
        </p:nvSpPr>
        <p:spPr/>
        <p:txBody>
          <a:bodyPr/>
          <a:lstStyle/>
          <a:p>
            <a:r>
              <a:rPr lang="en-US" dirty="0"/>
              <a:t>Update maintenance repo</a:t>
            </a:r>
          </a:p>
        </p:txBody>
      </p:sp>
      <p:pic>
        <p:nvPicPr>
          <p:cNvPr id="5" name="Picture 4">
            <a:extLst>
              <a:ext uri="{FF2B5EF4-FFF2-40B4-BE49-F238E27FC236}">
                <a16:creationId xmlns:a16="http://schemas.microsoft.com/office/drawing/2014/main" id="{8C57668C-31B7-2B1F-3823-7DEB1B1481A6}"/>
              </a:ext>
            </a:extLst>
          </p:cNvPr>
          <p:cNvPicPr>
            <a:picLocks noChangeAspect="1"/>
          </p:cNvPicPr>
          <p:nvPr/>
        </p:nvPicPr>
        <p:blipFill>
          <a:blip r:embed="rId3"/>
          <a:stretch>
            <a:fillRect/>
          </a:stretch>
        </p:blipFill>
        <p:spPr>
          <a:xfrm>
            <a:off x="3315067" y="1492283"/>
            <a:ext cx="2513865" cy="6858000"/>
          </a:xfrm>
          <a:prstGeom prst="rect">
            <a:avLst/>
          </a:prstGeom>
        </p:spPr>
      </p:pic>
      <p:pic>
        <p:nvPicPr>
          <p:cNvPr id="6" name="Graphic 5" descr="Daily calendar with solid fill">
            <a:extLst>
              <a:ext uri="{FF2B5EF4-FFF2-40B4-BE49-F238E27FC236}">
                <a16:creationId xmlns:a16="http://schemas.microsoft.com/office/drawing/2014/main" id="{A3429723-BB9B-B1BE-0E84-754A1BEBB43B}"/>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58614" y="388938"/>
            <a:ext cx="914400" cy="914400"/>
          </a:xfrm>
          <a:prstGeom prst="rect">
            <a:avLst/>
          </a:prstGeom>
        </p:spPr>
      </p:pic>
      <p:sp>
        <p:nvSpPr>
          <p:cNvPr id="7" name="TextBox 6">
            <a:extLst>
              <a:ext uri="{FF2B5EF4-FFF2-40B4-BE49-F238E27FC236}">
                <a16:creationId xmlns:a16="http://schemas.microsoft.com/office/drawing/2014/main" id="{4BB75C0A-D208-840C-A348-97D776AC20DC}"/>
              </a:ext>
            </a:extLst>
          </p:cNvPr>
          <p:cNvSpPr txBox="1"/>
          <p:nvPr/>
        </p:nvSpPr>
        <p:spPr>
          <a:xfrm rot="17974947">
            <a:off x="3376138" y="4768064"/>
            <a:ext cx="2711656" cy="646331"/>
          </a:xfrm>
          <a:prstGeom prst="rect">
            <a:avLst/>
          </a:prstGeom>
          <a:noFill/>
        </p:spPr>
        <p:txBody>
          <a:bodyPr wrap="square" rtlCol="0">
            <a:spAutoFit/>
          </a:bodyPr>
          <a:lstStyle/>
          <a:p>
            <a:r>
              <a:rPr lang="en-US" sz="3600" b="1" spc="50" dirty="0">
                <a:ln w="9525" cmpd="sng">
                  <a:solidFill>
                    <a:schemeClr val="bg1"/>
                  </a:solidFill>
                  <a:prstDash val="solid"/>
                </a:ln>
                <a:solidFill>
                  <a:srgbClr val="70AD47">
                    <a:tint val="1000"/>
                  </a:srgbClr>
                </a:solidFill>
                <a:effectLst>
                  <a:glow rad="38100">
                    <a:schemeClr val="accent1">
                      <a:alpha val="40000"/>
                    </a:schemeClr>
                  </a:glow>
                </a:effectLst>
              </a:rPr>
              <a:t>CODESPACE</a:t>
            </a:r>
          </a:p>
        </p:txBody>
      </p:sp>
    </p:spTree>
    <p:extLst>
      <p:ext uri="{BB962C8B-B14F-4D97-AF65-F5344CB8AC3E}">
        <p14:creationId xmlns:p14="http://schemas.microsoft.com/office/powerpoint/2010/main" val="2913353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7C851E-7F79-3DB5-E556-026394692B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F9188E-4B6D-4547-4F63-A3E4DB81621F}"/>
              </a:ext>
            </a:extLst>
          </p:cNvPr>
          <p:cNvSpPr>
            <a:spLocks noGrp="1"/>
          </p:cNvSpPr>
          <p:nvPr>
            <p:ph type="title"/>
          </p:nvPr>
        </p:nvSpPr>
        <p:spPr/>
        <p:txBody>
          <a:bodyPr/>
          <a:lstStyle/>
          <a:p>
            <a:r>
              <a:rPr lang="en-US" dirty="0"/>
              <a:t>Maintenance Process</a:t>
            </a:r>
          </a:p>
        </p:txBody>
      </p:sp>
      <p:graphicFrame>
        <p:nvGraphicFramePr>
          <p:cNvPr id="7" name="Content Placeholder 2">
            <a:extLst>
              <a:ext uri="{FF2B5EF4-FFF2-40B4-BE49-F238E27FC236}">
                <a16:creationId xmlns:a16="http://schemas.microsoft.com/office/drawing/2014/main" id="{C7ED2584-1DF5-6279-5E90-2DAD9A66FA5F}"/>
              </a:ext>
            </a:extLst>
          </p:cNvPr>
          <p:cNvGraphicFramePr>
            <a:graphicFrameLocks noGrp="1"/>
          </p:cNvGraphicFramePr>
          <p:nvPr>
            <p:ph idx="1"/>
            <p:extLst>
              <p:ext uri="{D42A27DB-BD31-4B8C-83A1-F6EECF244321}">
                <p14:modId xmlns:p14="http://schemas.microsoft.com/office/powerpoint/2010/main" val="3880191760"/>
              </p:ext>
            </p:extLst>
          </p:nvPr>
        </p:nvGraphicFramePr>
        <p:xfrm>
          <a:off x="457200" y="1344681"/>
          <a:ext cx="8229600" cy="41686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 name="Group 5">
            <a:extLst>
              <a:ext uri="{FF2B5EF4-FFF2-40B4-BE49-F238E27FC236}">
                <a16:creationId xmlns:a16="http://schemas.microsoft.com/office/drawing/2014/main" id="{E64A8EA3-0A54-461A-3481-3B851C847797}"/>
              </a:ext>
            </a:extLst>
          </p:cNvPr>
          <p:cNvGrpSpPr/>
          <p:nvPr/>
        </p:nvGrpSpPr>
        <p:grpSpPr>
          <a:xfrm>
            <a:off x="1777287" y="5513319"/>
            <a:ext cx="6638925" cy="658475"/>
            <a:chOff x="526985" y="5768838"/>
            <a:chExt cx="6638925" cy="658475"/>
          </a:xfrm>
        </p:grpSpPr>
        <p:sp>
          <p:nvSpPr>
            <p:cNvPr id="3" name="TextBox 2">
              <a:extLst>
                <a:ext uri="{FF2B5EF4-FFF2-40B4-BE49-F238E27FC236}">
                  <a16:creationId xmlns:a16="http://schemas.microsoft.com/office/drawing/2014/main" id="{835C3405-B8C9-AFCA-0FB0-70779AC5E30A}"/>
                </a:ext>
              </a:extLst>
            </p:cNvPr>
            <p:cNvSpPr txBox="1"/>
            <p:nvPr/>
          </p:nvSpPr>
          <p:spPr>
            <a:xfrm>
              <a:off x="1268963" y="5898021"/>
              <a:ext cx="5896947" cy="400110"/>
            </a:xfrm>
            <a:prstGeom prst="rect">
              <a:avLst/>
            </a:prstGeom>
            <a:noFill/>
          </p:spPr>
          <p:txBody>
            <a:bodyPr wrap="square" rtlCol="0">
              <a:spAutoFit/>
            </a:bodyPr>
            <a:lstStyle/>
            <a:p>
              <a:r>
                <a:rPr lang="en-US" sz="2000" dirty="0"/>
                <a:t>See </a:t>
              </a:r>
              <a:r>
                <a:rPr lang="fr-FR" sz="2000" dirty="0">
                  <a:hlinkClick r:id="rId8"/>
                </a:rPr>
                <a:t>github.com/</a:t>
              </a:r>
              <a:r>
                <a:rPr lang="fr-FR" sz="2000" dirty="0" err="1">
                  <a:hlinkClick r:id="rId8"/>
                </a:rPr>
                <a:t>sdgilley</a:t>
              </a:r>
              <a:r>
                <a:rPr lang="fr-FR" sz="2000" dirty="0">
                  <a:hlinkClick r:id="rId8"/>
                </a:rPr>
                <a:t>/content-maintenance</a:t>
              </a:r>
              <a:endParaRPr lang="en-US" sz="2000" dirty="0"/>
            </a:p>
          </p:txBody>
        </p:sp>
        <p:pic>
          <p:nvPicPr>
            <p:cNvPr id="5" name="Graphic 4">
              <a:extLst>
                <a:ext uri="{FF2B5EF4-FFF2-40B4-BE49-F238E27FC236}">
                  <a16:creationId xmlns:a16="http://schemas.microsoft.com/office/drawing/2014/main" id="{0E6DCCB5-88D8-FDB7-F991-A082E150426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26985" y="5768838"/>
              <a:ext cx="672193" cy="658475"/>
            </a:xfrm>
            <a:prstGeom prst="rect">
              <a:avLst/>
            </a:prstGeom>
          </p:spPr>
        </p:pic>
      </p:grpSp>
    </p:spTree>
    <p:extLst>
      <p:ext uri="{BB962C8B-B14F-4D97-AF65-F5344CB8AC3E}">
        <p14:creationId xmlns:p14="http://schemas.microsoft.com/office/powerpoint/2010/main" val="3875731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Slide background fill">
            <a:extLst>
              <a:ext uri="{FF2B5EF4-FFF2-40B4-BE49-F238E27FC236}">
                <a16:creationId xmlns:a16="http://schemas.microsoft.com/office/drawing/2014/main" id="{CB49665F-0298-4449-8D2D-209989CB9E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Color 2">
            <a:extLst>
              <a:ext uri="{FF2B5EF4-FFF2-40B4-BE49-F238E27FC236}">
                <a16:creationId xmlns:a16="http://schemas.microsoft.com/office/drawing/2014/main" id="{A71EEC14-174A-46FA-B046-474750457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EEB6CB95-E653-4C6C-AE51-62FD848E8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6" y="-2"/>
            <a:ext cx="2601176" cy="6858000"/>
            <a:chOff x="651279" y="598259"/>
            <a:chExt cx="10889442" cy="5680742"/>
          </a:xfrm>
        </p:grpSpPr>
        <p:sp>
          <p:nvSpPr>
            <p:cNvPr id="51" name="Color">
              <a:extLst>
                <a:ext uri="{FF2B5EF4-FFF2-40B4-BE49-F238E27FC236}">
                  <a16:creationId xmlns:a16="http://schemas.microsoft.com/office/drawing/2014/main" id="{BDD3CB8E-ABA7-4F37-BB2C-64FFD19813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Color">
              <a:extLst>
                <a:ext uri="{FF2B5EF4-FFF2-40B4-BE49-F238E27FC236}">
                  <a16:creationId xmlns:a16="http://schemas.microsoft.com/office/drawing/2014/main" id="{C2CA788A-B2FD-494C-BED0-83E31F6DFF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4" name="Group 53">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55" name="Freeform: Shape 54">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6" name="Freeform: Shape 55">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7" name="Freeform: Shape 56">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8" name="Freeform: Shape 57">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9" name="Freeform: Shape 58">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0" name="Freeform: Shape 59">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1" name="Freeform: Shape 60">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4F44809-5F47-0B7D-651B-07E7FB21E5D3}"/>
              </a:ext>
            </a:extLst>
          </p:cNvPr>
          <p:cNvSpPr>
            <a:spLocks noGrp="1"/>
          </p:cNvSpPr>
          <p:nvPr>
            <p:ph type="title"/>
          </p:nvPr>
        </p:nvSpPr>
        <p:spPr>
          <a:xfrm rot="16200000">
            <a:off x="-994410" y="1947672"/>
            <a:ext cx="4471416" cy="2788920"/>
          </a:xfrm>
        </p:spPr>
        <p:txBody>
          <a:bodyPr anchor="ctr">
            <a:normAutofit/>
          </a:bodyPr>
          <a:lstStyle/>
          <a:p>
            <a:pPr algn="l"/>
            <a:r>
              <a:rPr lang="en-US" sz="4200">
                <a:solidFill>
                  <a:schemeClr val="bg1"/>
                </a:solidFill>
              </a:rPr>
              <a:t>Definitions</a:t>
            </a:r>
          </a:p>
        </p:txBody>
      </p:sp>
      <p:graphicFrame>
        <p:nvGraphicFramePr>
          <p:cNvPr id="5" name="Content Placeholder 2">
            <a:extLst>
              <a:ext uri="{FF2B5EF4-FFF2-40B4-BE49-F238E27FC236}">
                <a16:creationId xmlns:a16="http://schemas.microsoft.com/office/drawing/2014/main" id="{80424FFC-217B-E922-8618-8A7FBA231678}"/>
              </a:ext>
            </a:extLst>
          </p:cNvPr>
          <p:cNvGraphicFramePr>
            <a:graphicFrameLocks noGrp="1"/>
          </p:cNvGraphicFramePr>
          <p:nvPr>
            <p:ph idx="1"/>
            <p:extLst>
              <p:ext uri="{D42A27DB-BD31-4B8C-83A1-F6EECF244321}">
                <p14:modId xmlns:p14="http://schemas.microsoft.com/office/powerpoint/2010/main" val="471895888"/>
              </p:ext>
            </p:extLst>
          </p:nvPr>
        </p:nvGraphicFramePr>
        <p:xfrm>
          <a:off x="2845722" y="288758"/>
          <a:ext cx="5669628" cy="62852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758598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F62655-42CE-124D-1423-E70283AA3B6E}"/>
              </a:ext>
            </a:extLst>
          </p:cNvPr>
          <p:cNvSpPr>
            <a:spLocks noGrp="1"/>
          </p:cNvSpPr>
          <p:nvPr>
            <p:ph type="title"/>
          </p:nvPr>
        </p:nvSpPr>
        <p:spPr>
          <a:xfrm>
            <a:off x="4942996" y="4267832"/>
            <a:ext cx="3604497" cy="1297115"/>
          </a:xfrm>
        </p:spPr>
        <p:txBody>
          <a:bodyPr vert="horz" lIns="91440" tIns="45720" rIns="91440" bIns="45720" rtlCol="0" anchor="t">
            <a:normAutofit/>
          </a:bodyPr>
          <a:lstStyle/>
          <a:p>
            <a:pPr algn="l" defTabSz="914400">
              <a:lnSpc>
                <a:spcPct val="90000"/>
              </a:lnSpc>
            </a:pPr>
            <a:r>
              <a:rPr lang="en-US" sz="3500" kern="1200" dirty="0">
                <a:solidFill>
                  <a:schemeClr val="tx2"/>
                </a:solidFill>
                <a:latin typeface="+mj-lt"/>
                <a:ea typeface="+mj-ea"/>
                <a:cs typeface="+mj-cs"/>
              </a:rPr>
              <a:t>Questions?</a:t>
            </a:r>
          </a:p>
        </p:txBody>
      </p:sp>
      <p:pic>
        <p:nvPicPr>
          <p:cNvPr id="7" name="Graphic 6" descr="Question mark">
            <a:extLst>
              <a:ext uri="{FF2B5EF4-FFF2-40B4-BE49-F238E27FC236}">
                <a16:creationId xmlns:a16="http://schemas.microsoft.com/office/drawing/2014/main" id="{09F73C5C-CF56-9E33-13F2-E5ED137A53E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5352" y="2333040"/>
            <a:ext cx="3106320" cy="310632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4" name="Group 13">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89" y="-5977"/>
            <a:ext cx="4679005" cy="6863979"/>
            <a:chOff x="305" y="-5977"/>
            <a:chExt cx="6238675" cy="6863979"/>
          </a:xfrm>
        </p:grpSpPr>
        <p:sp>
          <p:nvSpPr>
            <p:cNvPr id="15" name="Freeform: Shape 14">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3016174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548176" cy="6858000"/>
            <a:chOff x="651279" y="598259"/>
            <a:chExt cx="10889442" cy="5680742"/>
          </a:xfrm>
        </p:grpSpPr>
        <p:sp>
          <p:nvSpPr>
            <p:cNvPr id="13"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FFC873A0-04CA-E5D0-3A51-10A5EF8295FF}"/>
              </a:ext>
            </a:extLst>
          </p:cNvPr>
          <p:cNvSpPr>
            <a:spLocks noGrp="1"/>
          </p:cNvSpPr>
          <p:nvPr>
            <p:ph type="title"/>
          </p:nvPr>
        </p:nvSpPr>
        <p:spPr>
          <a:xfrm>
            <a:off x="589788" y="841248"/>
            <a:ext cx="3847200" cy="5340097"/>
          </a:xfrm>
        </p:spPr>
        <p:txBody>
          <a:bodyPr anchor="ctr">
            <a:normAutofit/>
          </a:bodyPr>
          <a:lstStyle/>
          <a:p>
            <a:pPr algn="l"/>
            <a:r>
              <a:rPr lang="en-US" sz="4200">
                <a:solidFill>
                  <a:schemeClr val="bg1"/>
                </a:solidFill>
              </a:rPr>
              <a:t>Resources</a:t>
            </a:r>
          </a:p>
        </p:txBody>
      </p:sp>
      <p:sp>
        <p:nvSpPr>
          <p:cNvPr id="3" name="Content Placeholder 2">
            <a:extLst>
              <a:ext uri="{FF2B5EF4-FFF2-40B4-BE49-F238E27FC236}">
                <a16:creationId xmlns:a16="http://schemas.microsoft.com/office/drawing/2014/main" id="{E9222F06-4199-0D2A-8FA5-F27B8E4EC50B}"/>
              </a:ext>
            </a:extLst>
          </p:cNvPr>
          <p:cNvSpPr>
            <a:spLocks noGrp="1"/>
          </p:cNvSpPr>
          <p:nvPr>
            <p:ph idx="1"/>
          </p:nvPr>
        </p:nvSpPr>
        <p:spPr>
          <a:xfrm>
            <a:off x="4848307" y="841247"/>
            <a:ext cx="3363402" cy="5340097"/>
          </a:xfrm>
        </p:spPr>
        <p:txBody>
          <a:bodyPr anchor="ctr">
            <a:normAutofit/>
          </a:bodyPr>
          <a:lstStyle/>
          <a:p>
            <a:r>
              <a:rPr lang="en-US" sz="1600" dirty="0" err="1">
                <a:solidFill>
                  <a:schemeClr val="tx2"/>
                </a:solidFill>
                <a:hlinkClick r:id="rId2"/>
              </a:rPr>
              <a:t>sdgilley</a:t>
            </a:r>
            <a:r>
              <a:rPr lang="en-US" sz="1600" dirty="0">
                <a:solidFill>
                  <a:schemeClr val="tx2"/>
                </a:solidFill>
                <a:hlinkClick r:id="rId2"/>
              </a:rPr>
              <a:t>/content-maintenance</a:t>
            </a:r>
            <a:endParaRPr lang="en-US" sz="1600" dirty="0">
              <a:solidFill>
                <a:schemeClr val="tx2"/>
              </a:solidFill>
            </a:endParaRPr>
          </a:p>
          <a:p>
            <a:r>
              <a:rPr lang="en-US" sz="1600" dirty="0">
                <a:hlinkClick r:id="rId3"/>
              </a:rPr>
              <a:t>How to include code in articles on Microsoft Learn - Platform Manual | Microsoft Learn</a:t>
            </a:r>
            <a:endParaRPr lang="en-US" sz="1600" dirty="0">
              <a:solidFill>
                <a:schemeClr val="tx2"/>
              </a:solidFill>
            </a:endParaRPr>
          </a:p>
          <a:p>
            <a:endParaRPr lang="en-US" sz="1600" dirty="0">
              <a:solidFill>
                <a:schemeClr val="tx2"/>
              </a:solidFill>
            </a:endParaRPr>
          </a:p>
          <a:p>
            <a:endParaRPr lang="en-US" sz="1600" dirty="0">
              <a:solidFill>
                <a:schemeClr val="tx2"/>
              </a:solidFill>
            </a:endParaRPr>
          </a:p>
        </p:txBody>
      </p:sp>
    </p:spTree>
    <p:extLst>
      <p:ext uri="{BB962C8B-B14F-4D97-AF65-F5344CB8AC3E}">
        <p14:creationId xmlns:p14="http://schemas.microsoft.com/office/powerpoint/2010/main" val="3706310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Cover">
            <a:extLst>
              <a:ext uri="{FF2B5EF4-FFF2-40B4-BE49-F238E27FC236}">
                <a16:creationId xmlns:a16="http://schemas.microsoft.com/office/drawing/2014/main" id="{8B2B1708-8CE4-4A20-94F5-55118AE2CB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1F9866A9-B167-4D75-8F7F-360025AD6B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7167"/>
            <a:ext cx="9141714" cy="3490956"/>
            <a:chOff x="651279" y="598259"/>
            <a:chExt cx="10889442" cy="5680742"/>
          </a:xfrm>
        </p:grpSpPr>
        <p:sp>
          <p:nvSpPr>
            <p:cNvPr id="17" name="Color">
              <a:extLst>
                <a:ext uri="{FF2B5EF4-FFF2-40B4-BE49-F238E27FC236}">
                  <a16:creationId xmlns:a16="http://schemas.microsoft.com/office/drawing/2014/main" id="{C2DD07C1-6CFB-48E5-AD0E-AC091042BB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Color">
              <a:extLst>
                <a:ext uri="{FF2B5EF4-FFF2-40B4-BE49-F238E27FC236}">
                  <a16:creationId xmlns:a16="http://schemas.microsoft.com/office/drawing/2014/main" id="{F9A8FC0F-BD29-4D9A-ABF1-D75E3A2691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Picture 6">
            <a:extLst>
              <a:ext uri="{FF2B5EF4-FFF2-40B4-BE49-F238E27FC236}">
                <a16:creationId xmlns:a16="http://schemas.microsoft.com/office/drawing/2014/main" id="{BF155D4F-0136-60DF-1053-C7CC252D6C3E}"/>
              </a:ext>
            </a:extLst>
          </p:cNvPr>
          <p:cNvPicPr>
            <a:picLocks noChangeAspect="1"/>
          </p:cNvPicPr>
          <p:nvPr/>
        </p:nvPicPr>
        <p:blipFill>
          <a:blip r:embed="rId3"/>
          <a:stretch>
            <a:fillRect/>
          </a:stretch>
        </p:blipFill>
        <p:spPr>
          <a:xfrm>
            <a:off x="3199387" y="609629"/>
            <a:ext cx="5727137" cy="6076537"/>
          </a:xfrm>
          <a:prstGeom prst="rect">
            <a:avLst/>
          </a:prstGeom>
        </p:spPr>
      </p:pic>
      <p:grpSp>
        <p:nvGrpSpPr>
          <p:cNvPr id="20" name="Group 19">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21" name="Freeform: Shape 20">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2325BC2D-3060-D3FB-F33B-B4B6B33B7CD5}"/>
              </a:ext>
            </a:extLst>
          </p:cNvPr>
          <p:cNvSpPr>
            <a:spLocks noGrp="1"/>
          </p:cNvSpPr>
          <p:nvPr>
            <p:ph type="title"/>
          </p:nvPr>
        </p:nvSpPr>
        <p:spPr>
          <a:xfrm>
            <a:off x="592281" y="1014574"/>
            <a:ext cx="4225148" cy="2226769"/>
          </a:xfrm>
        </p:spPr>
        <p:txBody>
          <a:bodyPr vert="horz" lIns="91440" tIns="45720" rIns="91440" bIns="45720" rtlCol="0" anchor="ctr">
            <a:normAutofit/>
          </a:bodyPr>
          <a:lstStyle/>
          <a:p>
            <a:pPr algn="l" defTabSz="914400">
              <a:lnSpc>
                <a:spcPct val="90000"/>
              </a:lnSpc>
            </a:pPr>
            <a:r>
              <a:rPr lang="en-US" sz="4200" kern="1200">
                <a:solidFill>
                  <a:schemeClr val="bg1"/>
                </a:solidFill>
                <a:latin typeface="+mj-lt"/>
                <a:ea typeface="+mj-ea"/>
                <a:cs typeface="+mj-cs"/>
              </a:rPr>
              <a:t>Learn site</a:t>
            </a:r>
          </a:p>
        </p:txBody>
      </p:sp>
    </p:spTree>
    <p:extLst>
      <p:ext uri="{BB962C8B-B14F-4D97-AF65-F5344CB8AC3E}">
        <p14:creationId xmlns:p14="http://schemas.microsoft.com/office/powerpoint/2010/main" val="3231394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Fill">
            <a:extLst>
              <a:ext uri="{FF2B5EF4-FFF2-40B4-BE49-F238E27FC236}">
                <a16:creationId xmlns:a16="http://schemas.microsoft.com/office/drawing/2014/main" id="{7D07B7BC-3270-4CF3-A7AA-0937908AD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3248F5E6-4377-481A-9615-8B26AF96A0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1714" cy="6858000"/>
            <a:chOff x="651279" y="598259"/>
            <a:chExt cx="10889442" cy="5680742"/>
          </a:xfrm>
        </p:grpSpPr>
        <p:sp>
          <p:nvSpPr>
            <p:cNvPr id="13" name="Color">
              <a:extLst>
                <a:ext uri="{FF2B5EF4-FFF2-40B4-BE49-F238E27FC236}">
                  <a16:creationId xmlns:a16="http://schemas.microsoft.com/office/drawing/2014/main" id="{D8552057-9E04-4499-916A-649BB6B51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a:extLst>
                <a:ext uri="{FF2B5EF4-FFF2-40B4-BE49-F238E27FC236}">
                  <a16:creationId xmlns:a16="http://schemas.microsoft.com/office/drawing/2014/main" id="{D1194A2F-4E63-4228-A833-4D86528EAD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a:extLst>
              <a:ext uri="{FF2B5EF4-FFF2-40B4-BE49-F238E27FC236}">
                <a16:creationId xmlns:a16="http://schemas.microsoft.com/office/drawing/2014/main" id="{21791817-E17F-8759-1145-2ADB551BF680}"/>
              </a:ext>
            </a:extLst>
          </p:cNvPr>
          <p:cNvPicPr>
            <a:picLocks noChangeAspect="1"/>
          </p:cNvPicPr>
          <p:nvPr/>
        </p:nvPicPr>
        <p:blipFill>
          <a:blip r:embed="rId3"/>
          <a:stretch>
            <a:fillRect/>
          </a:stretch>
        </p:blipFill>
        <p:spPr>
          <a:xfrm>
            <a:off x="1234479" y="1742431"/>
            <a:ext cx="7286795" cy="4608896"/>
          </a:xfrm>
          <a:prstGeom prst="rect">
            <a:avLst/>
          </a:prstGeom>
        </p:spPr>
      </p:pic>
      <p:grpSp>
        <p:nvGrpSpPr>
          <p:cNvPr id="16" name="Group 15">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7" name="Freeform: Shape 16">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2102EC8-AF7E-72B5-B5BF-8E8AC0CAD6CD}"/>
              </a:ext>
            </a:extLst>
          </p:cNvPr>
          <p:cNvSpPr>
            <a:spLocks noGrp="1"/>
          </p:cNvSpPr>
          <p:nvPr>
            <p:ph type="title"/>
          </p:nvPr>
        </p:nvSpPr>
        <p:spPr>
          <a:xfrm>
            <a:off x="589788" y="576072"/>
            <a:ext cx="7783113" cy="1546533"/>
          </a:xfrm>
        </p:spPr>
        <p:txBody>
          <a:bodyPr anchor="t">
            <a:normAutofit/>
          </a:bodyPr>
          <a:lstStyle/>
          <a:p>
            <a:pPr algn="l"/>
            <a:r>
              <a:rPr lang="en-US" sz="4200">
                <a:solidFill>
                  <a:schemeClr val="bg1"/>
                </a:solidFill>
              </a:rPr>
              <a:t>GitHub</a:t>
            </a:r>
          </a:p>
        </p:txBody>
      </p:sp>
      <p:sp>
        <p:nvSpPr>
          <p:cNvPr id="9" name="TextBox 8">
            <a:extLst>
              <a:ext uri="{FF2B5EF4-FFF2-40B4-BE49-F238E27FC236}">
                <a16:creationId xmlns:a16="http://schemas.microsoft.com/office/drawing/2014/main" id="{F0966884-34D8-750F-B354-4BA2087A5442}"/>
              </a:ext>
            </a:extLst>
          </p:cNvPr>
          <p:cNvSpPr txBox="1"/>
          <p:nvPr/>
        </p:nvSpPr>
        <p:spPr>
          <a:xfrm>
            <a:off x="4033205" y="3484984"/>
            <a:ext cx="1260832" cy="215444"/>
          </a:xfrm>
          <a:prstGeom prst="rect">
            <a:avLst/>
          </a:prstGeom>
          <a:solidFill>
            <a:schemeClr val="bg1"/>
          </a:solidFill>
        </p:spPr>
        <p:txBody>
          <a:bodyPr wrap="square">
            <a:spAutoFit/>
          </a:bodyPr>
          <a:lstStyle/>
          <a:p>
            <a:r>
              <a:rPr lang="en-US" sz="800" dirty="0">
                <a:solidFill>
                  <a:schemeClr val="bg1">
                    <a:lumMod val="50000"/>
                  </a:schemeClr>
                </a:solidFill>
                <a:highlight>
                  <a:srgbClr val="FFFF00"/>
                </a:highlight>
              </a:rPr>
              <a:t># &lt;</a:t>
            </a:r>
            <a:r>
              <a:rPr lang="en-US" sz="800" dirty="0" err="1">
                <a:solidFill>
                  <a:schemeClr val="bg1">
                    <a:lumMod val="50000"/>
                  </a:schemeClr>
                </a:solidFill>
                <a:highlight>
                  <a:srgbClr val="FFFF00"/>
                </a:highlight>
              </a:rPr>
              <a:t>chat_completion</a:t>
            </a:r>
            <a:r>
              <a:rPr lang="en-US" sz="800" dirty="0">
                <a:solidFill>
                  <a:schemeClr val="bg1">
                    <a:lumMod val="50000"/>
                  </a:schemeClr>
                </a:solidFill>
                <a:highlight>
                  <a:srgbClr val="FFFF00"/>
                </a:highlight>
              </a:rPr>
              <a:t>&gt;</a:t>
            </a:r>
          </a:p>
        </p:txBody>
      </p:sp>
      <p:sp>
        <p:nvSpPr>
          <p:cNvPr id="11" name="TextBox 10">
            <a:extLst>
              <a:ext uri="{FF2B5EF4-FFF2-40B4-BE49-F238E27FC236}">
                <a16:creationId xmlns:a16="http://schemas.microsoft.com/office/drawing/2014/main" id="{EBEDAFB5-AD16-035C-AC60-748602C51678}"/>
              </a:ext>
            </a:extLst>
          </p:cNvPr>
          <p:cNvSpPr txBox="1"/>
          <p:nvPr/>
        </p:nvSpPr>
        <p:spPr>
          <a:xfrm>
            <a:off x="4033205" y="6112556"/>
            <a:ext cx="1260832" cy="215444"/>
          </a:xfrm>
          <a:prstGeom prst="rect">
            <a:avLst/>
          </a:prstGeom>
          <a:solidFill>
            <a:schemeClr val="bg1"/>
          </a:solidFill>
        </p:spPr>
        <p:txBody>
          <a:bodyPr wrap="square">
            <a:spAutoFit/>
          </a:bodyPr>
          <a:lstStyle/>
          <a:p>
            <a:r>
              <a:rPr lang="en-US" sz="800" dirty="0">
                <a:solidFill>
                  <a:schemeClr val="bg1">
                    <a:lumMod val="50000"/>
                  </a:schemeClr>
                </a:solidFill>
                <a:highlight>
                  <a:srgbClr val="FFFF00"/>
                </a:highlight>
              </a:rPr>
              <a:t># &lt;/</a:t>
            </a:r>
            <a:r>
              <a:rPr lang="en-US" sz="800" dirty="0" err="1">
                <a:solidFill>
                  <a:schemeClr val="bg1">
                    <a:lumMod val="50000"/>
                  </a:schemeClr>
                </a:solidFill>
                <a:highlight>
                  <a:srgbClr val="FFFF00"/>
                </a:highlight>
              </a:rPr>
              <a:t>chat_completion</a:t>
            </a:r>
            <a:r>
              <a:rPr lang="en-US" sz="800" dirty="0">
                <a:solidFill>
                  <a:schemeClr val="bg1">
                    <a:lumMod val="50000"/>
                  </a:schemeClr>
                </a:solidFill>
                <a:highlight>
                  <a:srgbClr val="FFFF00"/>
                </a:highlight>
              </a:rPr>
              <a:t>&gt;</a:t>
            </a:r>
          </a:p>
        </p:txBody>
      </p:sp>
      <p:sp>
        <p:nvSpPr>
          <p:cNvPr id="7" name="Rectangle 6">
            <a:extLst>
              <a:ext uri="{FF2B5EF4-FFF2-40B4-BE49-F238E27FC236}">
                <a16:creationId xmlns:a16="http://schemas.microsoft.com/office/drawing/2014/main" id="{7C061EE3-F5AD-61F3-8B05-6229C2EF7EE3}"/>
              </a:ext>
            </a:extLst>
          </p:cNvPr>
          <p:cNvSpPr/>
          <p:nvPr/>
        </p:nvSpPr>
        <p:spPr>
          <a:xfrm>
            <a:off x="3754672" y="3679122"/>
            <a:ext cx="4456611" cy="2433433"/>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57086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Slide Background Fill">
            <a:extLst>
              <a:ext uri="{FF2B5EF4-FFF2-40B4-BE49-F238E27FC236}">
                <a16:creationId xmlns:a16="http://schemas.microsoft.com/office/drawing/2014/main" id="{44D65982-4F00-4330-8DAA-DE6A9E4D6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olor Cover">
            <a:extLst>
              <a:ext uri="{FF2B5EF4-FFF2-40B4-BE49-F238E27FC236}">
                <a16:creationId xmlns:a16="http://schemas.microsoft.com/office/drawing/2014/main" id="{009115B9-5BFD-478D-9C87-29ADB3AF17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 name="Group 25">
            <a:extLst>
              <a:ext uri="{FF2B5EF4-FFF2-40B4-BE49-F238E27FC236}">
                <a16:creationId xmlns:a16="http://schemas.microsoft.com/office/drawing/2014/main" id="{8D57F946-2E03-4DE1-91F8-25BEDC6635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2"/>
            <a:ext cx="2601175" cy="6858000"/>
            <a:chOff x="651279" y="598259"/>
            <a:chExt cx="10889442" cy="5680742"/>
          </a:xfrm>
        </p:grpSpPr>
        <p:sp>
          <p:nvSpPr>
            <p:cNvPr id="27" name="Color">
              <a:extLst>
                <a:ext uri="{FF2B5EF4-FFF2-40B4-BE49-F238E27FC236}">
                  <a16:creationId xmlns:a16="http://schemas.microsoft.com/office/drawing/2014/main" id="{1598881B-E007-4AAF-BA50-0AD618219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a:extLst>
                <a:ext uri="{FF2B5EF4-FFF2-40B4-BE49-F238E27FC236}">
                  <a16:creationId xmlns:a16="http://schemas.microsoft.com/office/drawing/2014/main" id="{87A6DD9E-16A5-46AE-A522-D46D6BEDF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28" name="Freeform: Shape 2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07AFEF19-5A2E-43C4-03B5-BBED6C35EFFE}"/>
              </a:ext>
            </a:extLst>
          </p:cNvPr>
          <p:cNvSpPr>
            <a:spLocks noGrp="1"/>
          </p:cNvSpPr>
          <p:nvPr>
            <p:ph type="title"/>
          </p:nvPr>
        </p:nvSpPr>
        <p:spPr>
          <a:xfrm rot="16200000">
            <a:off x="-994410" y="1947672"/>
            <a:ext cx="4471416" cy="2788920"/>
          </a:xfrm>
        </p:spPr>
        <p:txBody>
          <a:bodyPr anchor="ctr">
            <a:normAutofit/>
          </a:bodyPr>
          <a:lstStyle/>
          <a:p>
            <a:pPr algn="l"/>
            <a:r>
              <a:rPr lang="en-US" sz="4200">
                <a:solidFill>
                  <a:schemeClr val="bg1"/>
                </a:solidFill>
              </a:rPr>
              <a:t>How to reference</a:t>
            </a:r>
          </a:p>
        </p:txBody>
      </p:sp>
      <p:sp>
        <p:nvSpPr>
          <p:cNvPr id="3" name="Content Placeholder 2">
            <a:extLst>
              <a:ext uri="{FF2B5EF4-FFF2-40B4-BE49-F238E27FC236}">
                <a16:creationId xmlns:a16="http://schemas.microsoft.com/office/drawing/2014/main" id="{87692500-573F-642B-8248-96F0923DA2AA}"/>
              </a:ext>
            </a:extLst>
          </p:cNvPr>
          <p:cNvSpPr>
            <a:spLocks noGrp="1"/>
          </p:cNvSpPr>
          <p:nvPr>
            <p:ph idx="1"/>
          </p:nvPr>
        </p:nvSpPr>
        <p:spPr>
          <a:xfrm>
            <a:off x="3053301" y="841247"/>
            <a:ext cx="5158408" cy="5120640"/>
          </a:xfrm>
        </p:spPr>
        <p:txBody>
          <a:bodyPr anchor="ctr">
            <a:normAutofit/>
          </a:bodyPr>
          <a:lstStyle/>
          <a:p>
            <a:pPr marL="0" indent="0">
              <a:buNone/>
            </a:pPr>
            <a:r>
              <a:rPr lang="en-US" dirty="0">
                <a:solidFill>
                  <a:schemeClr val="tx2"/>
                </a:solidFill>
              </a:rPr>
              <a:t>azure-ai-docs:</a:t>
            </a:r>
          </a:p>
          <a:p>
            <a:r>
              <a:rPr lang="en-US" sz="2400" dirty="0">
                <a:solidFill>
                  <a:schemeClr val="tx2"/>
                </a:solidFill>
              </a:rPr>
              <a:t>.</a:t>
            </a:r>
            <a:r>
              <a:rPr lang="en-US" sz="2400" dirty="0" err="1">
                <a:solidFill>
                  <a:schemeClr val="tx2"/>
                </a:solidFill>
              </a:rPr>
              <a:t>openpublishing.publish.config.json</a:t>
            </a:r>
            <a:r>
              <a:rPr lang="en-US" sz="2400" dirty="0">
                <a:solidFill>
                  <a:schemeClr val="tx2"/>
                </a:solidFill>
              </a:rPr>
              <a:t>:</a:t>
            </a:r>
            <a:br>
              <a:rPr lang="en-US" sz="2400" dirty="0">
                <a:solidFill>
                  <a:schemeClr val="tx2"/>
                </a:solidFill>
              </a:rPr>
            </a:br>
            <a:r>
              <a:rPr lang="en-US" sz="1800" dirty="0">
                <a:solidFill>
                  <a:schemeClr val="tx2"/>
                </a:solidFill>
              </a:rPr>
              <a:t>{</a:t>
            </a:r>
            <a:br>
              <a:rPr lang="en-US" sz="1800" dirty="0">
                <a:solidFill>
                  <a:schemeClr val="tx2"/>
                </a:solidFill>
              </a:rPr>
            </a:br>
            <a:r>
              <a:rPr lang="en-US" sz="1800" dirty="0">
                <a:solidFill>
                  <a:schemeClr val="tx2"/>
                </a:solidFill>
              </a:rPr>
              <a:t>"</a:t>
            </a:r>
            <a:r>
              <a:rPr lang="en-US" sz="1800" dirty="0" err="1">
                <a:solidFill>
                  <a:schemeClr val="tx2"/>
                </a:solidFill>
              </a:rPr>
              <a:t>path_to_root</a:t>
            </a:r>
            <a:r>
              <a:rPr lang="en-US" sz="1800" dirty="0">
                <a:solidFill>
                  <a:schemeClr val="tx2"/>
                </a:solidFill>
              </a:rPr>
              <a:t>": "</a:t>
            </a:r>
            <a:r>
              <a:rPr lang="en-US" sz="1800" dirty="0">
                <a:solidFill>
                  <a:schemeClr val="tx2"/>
                </a:solidFill>
                <a:highlight>
                  <a:srgbClr val="FFFF00"/>
                </a:highlight>
              </a:rPr>
              <a:t>foundry-samples-main</a:t>
            </a:r>
            <a:r>
              <a:rPr lang="en-US" sz="1800" dirty="0">
                <a:solidFill>
                  <a:schemeClr val="tx2"/>
                </a:solidFill>
              </a:rPr>
              <a:t>",</a:t>
            </a:r>
          </a:p>
          <a:p>
            <a:pPr marL="400050" lvl="1" indent="0">
              <a:buNone/>
            </a:pPr>
            <a:r>
              <a:rPr lang="en-US" sz="1800" dirty="0">
                <a:solidFill>
                  <a:schemeClr val="tx2"/>
                </a:solidFill>
              </a:rPr>
              <a:t>"</a:t>
            </a:r>
            <a:r>
              <a:rPr lang="en-US" sz="1800" dirty="0" err="1">
                <a:solidFill>
                  <a:schemeClr val="tx2"/>
                </a:solidFill>
              </a:rPr>
              <a:t>url</a:t>
            </a:r>
            <a:r>
              <a:rPr lang="en-US" sz="1800" dirty="0">
                <a:solidFill>
                  <a:schemeClr val="tx2"/>
                </a:solidFill>
              </a:rPr>
              <a:t>": "https://github.com/azure-ai-foundry/foundry-samples",</a:t>
            </a:r>
          </a:p>
          <a:p>
            <a:pPr marL="400050" lvl="1" indent="0">
              <a:buNone/>
            </a:pPr>
            <a:r>
              <a:rPr lang="en-US" sz="1800" dirty="0">
                <a:solidFill>
                  <a:schemeClr val="tx2"/>
                </a:solidFill>
              </a:rPr>
              <a:t>"branch": "main",</a:t>
            </a:r>
          </a:p>
          <a:p>
            <a:pPr marL="400050" lvl="1" indent="0">
              <a:buNone/>
            </a:pPr>
            <a:r>
              <a:rPr lang="en-US" sz="1800" dirty="0">
                <a:solidFill>
                  <a:schemeClr val="tx2"/>
                </a:solidFill>
              </a:rPr>
              <a:t>"</a:t>
            </a:r>
            <a:r>
              <a:rPr lang="en-US" sz="1800" dirty="0" err="1">
                <a:solidFill>
                  <a:schemeClr val="tx2"/>
                </a:solidFill>
              </a:rPr>
              <a:t>branch_mapping</a:t>
            </a:r>
            <a:r>
              <a:rPr lang="en-US" sz="1800" dirty="0">
                <a:solidFill>
                  <a:schemeClr val="tx2"/>
                </a:solidFill>
              </a:rPr>
              <a:t>": {}</a:t>
            </a:r>
          </a:p>
          <a:p>
            <a:pPr marL="400050" lvl="1" indent="0">
              <a:buNone/>
            </a:pPr>
            <a:r>
              <a:rPr lang="en-US" sz="1800" dirty="0">
                <a:solidFill>
                  <a:schemeClr val="tx2"/>
                </a:solidFill>
              </a:rPr>
              <a:t>},</a:t>
            </a:r>
          </a:p>
          <a:p>
            <a:endParaRPr lang="en-US" sz="1600" dirty="0">
              <a:solidFill>
                <a:schemeClr val="tx2"/>
              </a:solidFill>
            </a:endParaRPr>
          </a:p>
        </p:txBody>
      </p:sp>
    </p:spTree>
    <p:extLst>
      <p:ext uri="{BB962C8B-B14F-4D97-AF65-F5344CB8AC3E}">
        <p14:creationId xmlns:p14="http://schemas.microsoft.com/office/powerpoint/2010/main" val="583750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Slide Background Fill">
            <a:extLst>
              <a:ext uri="{FF2B5EF4-FFF2-40B4-BE49-F238E27FC236}">
                <a16:creationId xmlns:a16="http://schemas.microsoft.com/office/drawing/2014/main" id="{7D07B7BC-3270-4CF3-A7AA-0937908AD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8" name="Group 37">
            <a:extLst>
              <a:ext uri="{FF2B5EF4-FFF2-40B4-BE49-F238E27FC236}">
                <a16:creationId xmlns:a16="http://schemas.microsoft.com/office/drawing/2014/main" id="{3248F5E6-4377-481A-9615-8B26AF96A0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1714" cy="6858000"/>
            <a:chOff x="651279" y="598259"/>
            <a:chExt cx="10889442" cy="5680742"/>
          </a:xfrm>
        </p:grpSpPr>
        <p:sp>
          <p:nvSpPr>
            <p:cNvPr id="13" name="Color">
              <a:extLst>
                <a:ext uri="{FF2B5EF4-FFF2-40B4-BE49-F238E27FC236}">
                  <a16:creationId xmlns:a16="http://schemas.microsoft.com/office/drawing/2014/main" id="{D8552057-9E04-4499-916A-649BB6B51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a:extLst>
                <a:ext uri="{FF2B5EF4-FFF2-40B4-BE49-F238E27FC236}">
                  <a16:creationId xmlns:a16="http://schemas.microsoft.com/office/drawing/2014/main" id="{D1194A2F-4E63-4228-A833-4D86528EAD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9" name="Group 38">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7" name="Freeform: Shape 16">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00ECD5F7-95F8-5A40-4642-808523EE4700}"/>
              </a:ext>
            </a:extLst>
          </p:cNvPr>
          <p:cNvSpPr>
            <a:spLocks noGrp="1"/>
          </p:cNvSpPr>
          <p:nvPr>
            <p:ph type="title"/>
          </p:nvPr>
        </p:nvSpPr>
        <p:spPr>
          <a:xfrm>
            <a:off x="589788" y="576072"/>
            <a:ext cx="7783113" cy="1546533"/>
          </a:xfrm>
        </p:spPr>
        <p:txBody>
          <a:bodyPr anchor="t">
            <a:normAutofit/>
          </a:bodyPr>
          <a:lstStyle/>
          <a:p>
            <a:pPr algn="l"/>
            <a:r>
              <a:rPr lang="en-US" sz="4200" dirty="0">
                <a:solidFill>
                  <a:schemeClr val="bg1"/>
                </a:solidFill>
              </a:rPr>
              <a:t>Article markdown</a:t>
            </a:r>
          </a:p>
        </p:txBody>
      </p:sp>
      <p:pic>
        <p:nvPicPr>
          <p:cNvPr id="7" name="Picture 6">
            <a:extLst>
              <a:ext uri="{FF2B5EF4-FFF2-40B4-BE49-F238E27FC236}">
                <a16:creationId xmlns:a16="http://schemas.microsoft.com/office/drawing/2014/main" id="{0B1EDB0C-ECCF-BDCF-3151-80EEE67A0B52}"/>
              </a:ext>
            </a:extLst>
          </p:cNvPr>
          <p:cNvPicPr>
            <a:picLocks noChangeAspect="1"/>
          </p:cNvPicPr>
          <p:nvPr/>
        </p:nvPicPr>
        <p:blipFill>
          <a:blip r:embed="rId3"/>
          <a:stretch>
            <a:fillRect/>
          </a:stretch>
        </p:blipFill>
        <p:spPr>
          <a:xfrm>
            <a:off x="352808" y="1741811"/>
            <a:ext cx="9141713" cy="4021772"/>
          </a:xfrm>
          <a:prstGeom prst="rect">
            <a:avLst/>
          </a:prstGeom>
        </p:spPr>
      </p:pic>
      <p:sp>
        <p:nvSpPr>
          <p:cNvPr id="11" name="TextBox 10">
            <a:extLst>
              <a:ext uri="{FF2B5EF4-FFF2-40B4-BE49-F238E27FC236}">
                <a16:creationId xmlns:a16="http://schemas.microsoft.com/office/drawing/2014/main" id="{8D9DB344-68F9-10E4-458C-5C42F294BB95}"/>
              </a:ext>
            </a:extLst>
          </p:cNvPr>
          <p:cNvSpPr txBox="1"/>
          <p:nvPr/>
        </p:nvSpPr>
        <p:spPr>
          <a:xfrm>
            <a:off x="811426" y="3596561"/>
            <a:ext cx="7624203" cy="230832"/>
          </a:xfrm>
          <a:prstGeom prst="rect">
            <a:avLst/>
          </a:prstGeom>
          <a:solidFill>
            <a:schemeClr val="bg1"/>
          </a:solidFill>
        </p:spPr>
        <p:txBody>
          <a:bodyPr wrap="none" rtlCol="0">
            <a:spAutoFit/>
          </a:bodyPr>
          <a:lstStyle/>
          <a:p>
            <a:r>
              <a:rPr lang="en-US" sz="900" dirty="0"/>
              <a:t>:::code language="python" source</a:t>
            </a:r>
            <a:r>
              <a:rPr lang="en-US" sz="900" dirty="0">
                <a:highlight>
                  <a:srgbClr val="FFFF00"/>
                </a:highlight>
              </a:rPr>
              <a:t>="~/foundry-samples-main</a:t>
            </a:r>
            <a:r>
              <a:rPr lang="en-US" sz="900" dirty="0"/>
              <a:t>/samples/</a:t>
            </a:r>
            <a:r>
              <a:rPr lang="en-US" sz="900" dirty="0" err="1"/>
              <a:t>microsoft</a:t>
            </a:r>
            <a:r>
              <a:rPr lang="en-US" sz="900" dirty="0"/>
              <a:t>/python/</a:t>
            </a:r>
            <a:r>
              <a:rPr lang="en-US" sz="900" dirty="0" err="1"/>
              <a:t>mslearn</a:t>
            </a:r>
            <a:r>
              <a:rPr lang="en-US" sz="900" dirty="0"/>
              <a:t>-resources/</a:t>
            </a:r>
            <a:r>
              <a:rPr lang="en-US" sz="900" dirty="0" err="1"/>
              <a:t>quickstart</a:t>
            </a:r>
            <a:r>
              <a:rPr lang="en-US" sz="900" dirty="0"/>
              <a:t>/quickstart.py" id="</a:t>
            </a:r>
            <a:r>
              <a:rPr lang="en-US" sz="900" dirty="0" err="1">
                <a:highlight>
                  <a:srgbClr val="FFFF00"/>
                </a:highlight>
              </a:rPr>
              <a:t>chat_completion</a:t>
            </a:r>
            <a:r>
              <a:rPr lang="en-US" sz="900" dirty="0"/>
              <a:t>":::</a:t>
            </a:r>
          </a:p>
        </p:txBody>
      </p:sp>
      <p:sp>
        <p:nvSpPr>
          <p:cNvPr id="8" name="Rectangle 7">
            <a:extLst>
              <a:ext uri="{FF2B5EF4-FFF2-40B4-BE49-F238E27FC236}">
                <a16:creationId xmlns:a16="http://schemas.microsoft.com/office/drawing/2014/main" id="{851A4AA9-87C3-60AE-2146-F6A9310B0A50}"/>
              </a:ext>
            </a:extLst>
          </p:cNvPr>
          <p:cNvSpPr/>
          <p:nvPr/>
        </p:nvSpPr>
        <p:spPr>
          <a:xfrm>
            <a:off x="681135" y="3508310"/>
            <a:ext cx="7691766" cy="474104"/>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939126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CB49665F-0298-4449-8D2D-209989CB9E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A71EEC14-174A-46FA-B046-474750457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EEB6CB95-E653-4C6C-AE51-62FD848E8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6" y="-2"/>
            <a:ext cx="2601176" cy="6858000"/>
            <a:chOff x="651279" y="598259"/>
            <a:chExt cx="10889442" cy="5680742"/>
          </a:xfrm>
        </p:grpSpPr>
        <p:sp>
          <p:nvSpPr>
            <p:cNvPr id="14" name="Color">
              <a:extLst>
                <a:ext uri="{FF2B5EF4-FFF2-40B4-BE49-F238E27FC236}">
                  <a16:creationId xmlns:a16="http://schemas.microsoft.com/office/drawing/2014/main" id="{BDD3CB8E-ABA7-4F37-BB2C-64FFD19813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C2CA788A-B2FD-494C-BED0-83E31F6DFF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35C0A57C-BE55-B0DB-2CCC-5782BE967D83}"/>
              </a:ext>
            </a:extLst>
          </p:cNvPr>
          <p:cNvSpPr>
            <a:spLocks noGrp="1"/>
          </p:cNvSpPr>
          <p:nvPr>
            <p:ph type="title"/>
          </p:nvPr>
        </p:nvSpPr>
        <p:spPr>
          <a:xfrm rot="16200000">
            <a:off x="-994410" y="1947672"/>
            <a:ext cx="4471416" cy="2788920"/>
          </a:xfrm>
        </p:spPr>
        <p:txBody>
          <a:bodyPr anchor="ctr">
            <a:normAutofit/>
          </a:bodyPr>
          <a:lstStyle/>
          <a:p>
            <a:pPr algn="l"/>
            <a:r>
              <a:rPr lang="en-US" sz="4200">
                <a:solidFill>
                  <a:schemeClr val="bg1"/>
                </a:solidFill>
              </a:rPr>
              <a:t>Advantages</a:t>
            </a:r>
          </a:p>
        </p:txBody>
      </p:sp>
      <p:graphicFrame>
        <p:nvGraphicFramePr>
          <p:cNvPr id="5" name="Content Placeholder 2">
            <a:extLst>
              <a:ext uri="{FF2B5EF4-FFF2-40B4-BE49-F238E27FC236}">
                <a16:creationId xmlns:a16="http://schemas.microsoft.com/office/drawing/2014/main" id="{42AC6E02-951D-1104-06AC-3E94046C1F5E}"/>
              </a:ext>
            </a:extLst>
          </p:cNvPr>
          <p:cNvGraphicFramePr>
            <a:graphicFrameLocks noGrp="1"/>
          </p:cNvGraphicFramePr>
          <p:nvPr>
            <p:ph idx="1"/>
            <p:extLst>
              <p:ext uri="{D42A27DB-BD31-4B8C-83A1-F6EECF244321}">
                <p14:modId xmlns:p14="http://schemas.microsoft.com/office/powerpoint/2010/main" val="2839146123"/>
              </p:ext>
            </p:extLst>
          </p:nvPr>
        </p:nvGraphicFramePr>
        <p:xfrm>
          <a:off x="2845722" y="288758"/>
          <a:ext cx="5669628" cy="62852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56850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89EE95C-54F7-8584-7F6E-EB048F320BA0}"/>
            </a:ext>
          </a:extLst>
        </p:cNvPr>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FB319505-7786-9CD4-E87E-CC6FD426E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1727CA29-8515-BC38-DFA3-0AB8B54D8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6E2717CF-2764-42D7-3BC1-B9B612B17B6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6" y="-2"/>
            <a:ext cx="2601176" cy="6858000"/>
            <a:chOff x="651279" y="598259"/>
            <a:chExt cx="10889442" cy="5680742"/>
          </a:xfrm>
        </p:grpSpPr>
        <p:sp>
          <p:nvSpPr>
            <p:cNvPr id="14" name="Color">
              <a:extLst>
                <a:ext uri="{FF2B5EF4-FFF2-40B4-BE49-F238E27FC236}">
                  <a16:creationId xmlns:a16="http://schemas.microsoft.com/office/drawing/2014/main" id="{3707F2CA-C179-BB1D-98FE-2437C16424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09E8373D-0D26-6AAB-B1B6-D629057EA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5BBC301F-AC03-EDED-2198-8E1E3C2369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8" name="Freeform: Shape 17">
              <a:extLst>
                <a:ext uri="{FF2B5EF4-FFF2-40B4-BE49-F238E27FC236}">
                  <a16:creationId xmlns:a16="http://schemas.microsoft.com/office/drawing/2014/main" id="{62F3F70D-F2EB-3378-19BE-E96F03B93B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3FD29591-B224-63DD-34C1-7F83F9C268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B3EB075-74B5-5C65-2E26-FE60E10A3A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B6A1807E-5BD9-E7EF-334E-B7C32FD6DF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7B122680-A1DF-D66C-6CBA-38B8840AC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46D23D6-FC38-A3F5-0694-878CB7AC0A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6D19CD41-557D-B680-1B13-2A66A8F8C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7430CC2B-7B9C-C6F5-BD94-E12EB5251A56}"/>
              </a:ext>
            </a:extLst>
          </p:cNvPr>
          <p:cNvSpPr>
            <a:spLocks noGrp="1"/>
          </p:cNvSpPr>
          <p:nvPr>
            <p:ph type="title"/>
          </p:nvPr>
        </p:nvSpPr>
        <p:spPr>
          <a:xfrm rot="16200000">
            <a:off x="-994410" y="1947672"/>
            <a:ext cx="4471416" cy="2788920"/>
          </a:xfrm>
        </p:spPr>
        <p:txBody>
          <a:bodyPr anchor="ctr">
            <a:normAutofit/>
          </a:bodyPr>
          <a:lstStyle/>
          <a:p>
            <a:pPr algn="l"/>
            <a:r>
              <a:rPr lang="en-US" sz="4200" dirty="0">
                <a:solidFill>
                  <a:schemeClr val="bg1"/>
                </a:solidFill>
              </a:rPr>
              <a:t>PROBLEMS</a:t>
            </a:r>
          </a:p>
        </p:txBody>
      </p:sp>
      <p:graphicFrame>
        <p:nvGraphicFramePr>
          <p:cNvPr id="5" name="Content Placeholder 2">
            <a:extLst>
              <a:ext uri="{FF2B5EF4-FFF2-40B4-BE49-F238E27FC236}">
                <a16:creationId xmlns:a16="http://schemas.microsoft.com/office/drawing/2014/main" id="{5E08A73B-52F4-5DCD-A718-8616EFA3A1A8}"/>
              </a:ext>
            </a:extLst>
          </p:cNvPr>
          <p:cNvGraphicFramePr>
            <a:graphicFrameLocks noGrp="1"/>
          </p:cNvGraphicFramePr>
          <p:nvPr>
            <p:ph idx="1"/>
            <p:extLst>
              <p:ext uri="{D42A27DB-BD31-4B8C-83A1-F6EECF244321}">
                <p14:modId xmlns:p14="http://schemas.microsoft.com/office/powerpoint/2010/main" val="758334965"/>
              </p:ext>
            </p:extLst>
          </p:nvPr>
        </p:nvGraphicFramePr>
        <p:xfrm>
          <a:off x="2845722" y="288758"/>
          <a:ext cx="5669628" cy="62852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37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069A39-521C-1200-6DF9-1B34A16374C1}"/>
              </a:ext>
            </a:extLst>
          </p:cNvPr>
          <p:cNvSpPr>
            <a:spLocks noGrp="1"/>
          </p:cNvSpPr>
          <p:nvPr>
            <p:ph type="title"/>
          </p:nvPr>
        </p:nvSpPr>
        <p:spPr>
          <a:xfrm>
            <a:off x="628650" y="365125"/>
            <a:ext cx="7886700" cy="1325563"/>
          </a:xfrm>
        </p:spPr>
        <p:txBody>
          <a:bodyPr>
            <a:normAutofit fontScale="90000"/>
          </a:bodyPr>
          <a:lstStyle/>
          <a:p>
            <a:r>
              <a:rPr lang="en-US" sz="4700" dirty="0"/>
              <a:t>SOLUTION: Monitor the Code Repo</a:t>
            </a:r>
          </a:p>
        </p:txBody>
      </p:sp>
      <p:sp>
        <p:nvSpPr>
          <p:cNvPr id="11"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8650" y="1865313"/>
            <a:ext cx="7818120" cy="18288"/>
          </a:xfrm>
          <a:custGeom>
            <a:avLst/>
            <a:gdLst>
              <a:gd name="connsiteX0" fmla="*/ 0 w 7818120"/>
              <a:gd name="connsiteY0" fmla="*/ 0 h 18288"/>
              <a:gd name="connsiteX1" fmla="*/ 416966 w 7818120"/>
              <a:gd name="connsiteY1" fmla="*/ 0 h 18288"/>
              <a:gd name="connsiteX2" fmla="*/ 1146658 w 7818120"/>
              <a:gd name="connsiteY2" fmla="*/ 0 h 18288"/>
              <a:gd name="connsiteX3" fmla="*/ 1563624 w 7818120"/>
              <a:gd name="connsiteY3" fmla="*/ 0 h 18288"/>
              <a:gd name="connsiteX4" fmla="*/ 2136953 w 7818120"/>
              <a:gd name="connsiteY4" fmla="*/ 0 h 18288"/>
              <a:gd name="connsiteX5" fmla="*/ 2944825 w 7818120"/>
              <a:gd name="connsiteY5" fmla="*/ 0 h 18288"/>
              <a:gd name="connsiteX6" fmla="*/ 3596335 w 7818120"/>
              <a:gd name="connsiteY6" fmla="*/ 0 h 18288"/>
              <a:gd name="connsiteX7" fmla="*/ 4326026 w 7818120"/>
              <a:gd name="connsiteY7" fmla="*/ 0 h 18288"/>
              <a:gd name="connsiteX8" fmla="*/ 4899355 w 7818120"/>
              <a:gd name="connsiteY8" fmla="*/ 0 h 18288"/>
              <a:gd name="connsiteX9" fmla="*/ 5550865 w 7818120"/>
              <a:gd name="connsiteY9" fmla="*/ 0 h 18288"/>
              <a:gd name="connsiteX10" fmla="*/ 6358738 w 7818120"/>
              <a:gd name="connsiteY10" fmla="*/ 0 h 18288"/>
              <a:gd name="connsiteX11" fmla="*/ 6853885 w 7818120"/>
              <a:gd name="connsiteY11" fmla="*/ 0 h 18288"/>
              <a:gd name="connsiteX12" fmla="*/ 7818120 w 7818120"/>
              <a:gd name="connsiteY12" fmla="*/ 0 h 18288"/>
              <a:gd name="connsiteX13" fmla="*/ 7818120 w 7818120"/>
              <a:gd name="connsiteY13" fmla="*/ 18288 h 18288"/>
              <a:gd name="connsiteX14" fmla="*/ 7244791 w 7818120"/>
              <a:gd name="connsiteY14" fmla="*/ 18288 h 18288"/>
              <a:gd name="connsiteX15" fmla="*/ 6827825 w 7818120"/>
              <a:gd name="connsiteY15" fmla="*/ 18288 h 18288"/>
              <a:gd name="connsiteX16" fmla="*/ 6176315 w 7818120"/>
              <a:gd name="connsiteY16" fmla="*/ 18288 h 18288"/>
              <a:gd name="connsiteX17" fmla="*/ 5681167 w 7818120"/>
              <a:gd name="connsiteY17" fmla="*/ 18288 h 18288"/>
              <a:gd name="connsiteX18" fmla="*/ 5029657 w 7818120"/>
              <a:gd name="connsiteY18" fmla="*/ 18288 h 18288"/>
              <a:gd name="connsiteX19" fmla="*/ 4378147 w 7818120"/>
              <a:gd name="connsiteY19" fmla="*/ 18288 h 18288"/>
              <a:gd name="connsiteX20" fmla="*/ 3726637 w 7818120"/>
              <a:gd name="connsiteY20" fmla="*/ 18288 h 18288"/>
              <a:gd name="connsiteX21" fmla="*/ 3075127 w 7818120"/>
              <a:gd name="connsiteY21" fmla="*/ 18288 h 18288"/>
              <a:gd name="connsiteX22" fmla="*/ 2501798 w 7818120"/>
              <a:gd name="connsiteY22" fmla="*/ 18288 h 18288"/>
              <a:gd name="connsiteX23" fmla="*/ 1772107 w 7818120"/>
              <a:gd name="connsiteY23" fmla="*/ 18288 h 18288"/>
              <a:gd name="connsiteX24" fmla="*/ 1120597 w 7818120"/>
              <a:gd name="connsiteY24" fmla="*/ 18288 h 18288"/>
              <a:gd name="connsiteX25" fmla="*/ 0 w 7818120"/>
              <a:gd name="connsiteY25" fmla="*/ 18288 h 18288"/>
              <a:gd name="connsiteX26" fmla="*/ 0 w 7818120"/>
              <a:gd name="connsiteY2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818120" h="18288" fill="none" extrusionOk="0">
                <a:moveTo>
                  <a:pt x="0" y="0"/>
                </a:moveTo>
                <a:cubicBezTo>
                  <a:pt x="121520" y="-12182"/>
                  <a:pt x="211324" y="18247"/>
                  <a:pt x="416966" y="0"/>
                </a:cubicBezTo>
                <a:cubicBezTo>
                  <a:pt x="622608" y="-18247"/>
                  <a:pt x="891241" y="-13744"/>
                  <a:pt x="1146658" y="0"/>
                </a:cubicBezTo>
                <a:cubicBezTo>
                  <a:pt x="1402075" y="13744"/>
                  <a:pt x="1378880" y="-8543"/>
                  <a:pt x="1563624" y="0"/>
                </a:cubicBezTo>
                <a:cubicBezTo>
                  <a:pt x="1748368" y="8543"/>
                  <a:pt x="1972300" y="7443"/>
                  <a:pt x="2136953" y="0"/>
                </a:cubicBezTo>
                <a:cubicBezTo>
                  <a:pt x="2301606" y="-7443"/>
                  <a:pt x="2679634" y="12382"/>
                  <a:pt x="2944825" y="0"/>
                </a:cubicBezTo>
                <a:cubicBezTo>
                  <a:pt x="3210016" y="-12382"/>
                  <a:pt x="3409232" y="17967"/>
                  <a:pt x="3596335" y="0"/>
                </a:cubicBezTo>
                <a:cubicBezTo>
                  <a:pt x="3783438" y="-17967"/>
                  <a:pt x="4002523" y="-28578"/>
                  <a:pt x="4326026" y="0"/>
                </a:cubicBezTo>
                <a:cubicBezTo>
                  <a:pt x="4649529" y="28578"/>
                  <a:pt x="4777384" y="-3624"/>
                  <a:pt x="4899355" y="0"/>
                </a:cubicBezTo>
                <a:cubicBezTo>
                  <a:pt x="5021326" y="3624"/>
                  <a:pt x="5317653" y="1281"/>
                  <a:pt x="5550865" y="0"/>
                </a:cubicBezTo>
                <a:cubicBezTo>
                  <a:pt x="5784077" y="-1281"/>
                  <a:pt x="6142956" y="-39637"/>
                  <a:pt x="6358738" y="0"/>
                </a:cubicBezTo>
                <a:cubicBezTo>
                  <a:pt x="6574520" y="39637"/>
                  <a:pt x="6724785" y="-4460"/>
                  <a:pt x="6853885" y="0"/>
                </a:cubicBezTo>
                <a:cubicBezTo>
                  <a:pt x="6982985" y="4460"/>
                  <a:pt x="7403044" y="-1955"/>
                  <a:pt x="7818120" y="0"/>
                </a:cubicBezTo>
                <a:cubicBezTo>
                  <a:pt x="7817988" y="7702"/>
                  <a:pt x="7817908" y="13511"/>
                  <a:pt x="7818120" y="18288"/>
                </a:cubicBezTo>
                <a:cubicBezTo>
                  <a:pt x="7698847" y="-3267"/>
                  <a:pt x="7390924" y="22979"/>
                  <a:pt x="7244791" y="18288"/>
                </a:cubicBezTo>
                <a:cubicBezTo>
                  <a:pt x="7098658" y="13597"/>
                  <a:pt x="6952735" y="29357"/>
                  <a:pt x="6827825" y="18288"/>
                </a:cubicBezTo>
                <a:cubicBezTo>
                  <a:pt x="6702915" y="7219"/>
                  <a:pt x="6338661" y="34530"/>
                  <a:pt x="6176315" y="18288"/>
                </a:cubicBezTo>
                <a:cubicBezTo>
                  <a:pt x="6013969" y="2047"/>
                  <a:pt x="5850602" y="6362"/>
                  <a:pt x="5681167" y="18288"/>
                </a:cubicBezTo>
                <a:cubicBezTo>
                  <a:pt x="5511732" y="30214"/>
                  <a:pt x="5312143" y="419"/>
                  <a:pt x="5029657" y="18288"/>
                </a:cubicBezTo>
                <a:cubicBezTo>
                  <a:pt x="4747171" y="36158"/>
                  <a:pt x="4655062" y="30740"/>
                  <a:pt x="4378147" y="18288"/>
                </a:cubicBezTo>
                <a:cubicBezTo>
                  <a:pt x="4101232" y="5837"/>
                  <a:pt x="4037646" y="44706"/>
                  <a:pt x="3726637" y="18288"/>
                </a:cubicBezTo>
                <a:cubicBezTo>
                  <a:pt x="3415628" y="-8130"/>
                  <a:pt x="3321756" y="45507"/>
                  <a:pt x="3075127" y="18288"/>
                </a:cubicBezTo>
                <a:cubicBezTo>
                  <a:pt x="2828498" y="-8931"/>
                  <a:pt x="2684733" y="14853"/>
                  <a:pt x="2501798" y="18288"/>
                </a:cubicBezTo>
                <a:cubicBezTo>
                  <a:pt x="2318863" y="21723"/>
                  <a:pt x="2121844" y="-13013"/>
                  <a:pt x="1772107" y="18288"/>
                </a:cubicBezTo>
                <a:cubicBezTo>
                  <a:pt x="1422370" y="49589"/>
                  <a:pt x="1431548" y="31666"/>
                  <a:pt x="1120597" y="18288"/>
                </a:cubicBezTo>
                <a:cubicBezTo>
                  <a:pt x="809646" y="4911"/>
                  <a:pt x="246393" y="56240"/>
                  <a:pt x="0" y="18288"/>
                </a:cubicBezTo>
                <a:cubicBezTo>
                  <a:pt x="129" y="13298"/>
                  <a:pt x="-675" y="6857"/>
                  <a:pt x="0" y="0"/>
                </a:cubicBezTo>
                <a:close/>
              </a:path>
              <a:path w="7818120" h="18288" stroke="0" extrusionOk="0">
                <a:moveTo>
                  <a:pt x="0" y="0"/>
                </a:moveTo>
                <a:cubicBezTo>
                  <a:pt x="177487" y="-4302"/>
                  <a:pt x="287499" y="4997"/>
                  <a:pt x="573329" y="0"/>
                </a:cubicBezTo>
                <a:cubicBezTo>
                  <a:pt x="859159" y="-4997"/>
                  <a:pt x="821965" y="-336"/>
                  <a:pt x="990295" y="0"/>
                </a:cubicBezTo>
                <a:cubicBezTo>
                  <a:pt x="1158625" y="336"/>
                  <a:pt x="1587918" y="-4681"/>
                  <a:pt x="1798168" y="0"/>
                </a:cubicBezTo>
                <a:cubicBezTo>
                  <a:pt x="2008418" y="4681"/>
                  <a:pt x="2088841" y="-2754"/>
                  <a:pt x="2371496" y="0"/>
                </a:cubicBezTo>
                <a:cubicBezTo>
                  <a:pt x="2654151" y="2754"/>
                  <a:pt x="2701462" y="-24976"/>
                  <a:pt x="2944825" y="0"/>
                </a:cubicBezTo>
                <a:cubicBezTo>
                  <a:pt x="3188188" y="24976"/>
                  <a:pt x="3511636" y="25407"/>
                  <a:pt x="3752698" y="0"/>
                </a:cubicBezTo>
                <a:cubicBezTo>
                  <a:pt x="3993760" y="-25407"/>
                  <a:pt x="4107153" y="6432"/>
                  <a:pt x="4247845" y="0"/>
                </a:cubicBezTo>
                <a:cubicBezTo>
                  <a:pt x="4388537" y="-6432"/>
                  <a:pt x="4835598" y="-5108"/>
                  <a:pt x="5055718" y="0"/>
                </a:cubicBezTo>
                <a:cubicBezTo>
                  <a:pt x="5275838" y="5108"/>
                  <a:pt x="5461006" y="-24536"/>
                  <a:pt x="5863590" y="0"/>
                </a:cubicBezTo>
                <a:cubicBezTo>
                  <a:pt x="6266174" y="24536"/>
                  <a:pt x="6355549" y="-19657"/>
                  <a:pt x="6515100" y="0"/>
                </a:cubicBezTo>
                <a:cubicBezTo>
                  <a:pt x="6674651" y="19657"/>
                  <a:pt x="7275423" y="-57462"/>
                  <a:pt x="7818120" y="0"/>
                </a:cubicBezTo>
                <a:cubicBezTo>
                  <a:pt x="7818132" y="8833"/>
                  <a:pt x="7818660" y="9830"/>
                  <a:pt x="7818120" y="18288"/>
                </a:cubicBezTo>
                <a:cubicBezTo>
                  <a:pt x="7610240" y="4606"/>
                  <a:pt x="7521789" y="7721"/>
                  <a:pt x="7401154" y="18288"/>
                </a:cubicBezTo>
                <a:cubicBezTo>
                  <a:pt x="7280519" y="28855"/>
                  <a:pt x="6930719" y="4225"/>
                  <a:pt x="6593281" y="18288"/>
                </a:cubicBezTo>
                <a:cubicBezTo>
                  <a:pt x="6255843" y="32351"/>
                  <a:pt x="6286682" y="1162"/>
                  <a:pt x="6098134" y="18288"/>
                </a:cubicBezTo>
                <a:cubicBezTo>
                  <a:pt x="5909586" y="35414"/>
                  <a:pt x="5602789" y="48596"/>
                  <a:pt x="5446624" y="18288"/>
                </a:cubicBezTo>
                <a:cubicBezTo>
                  <a:pt x="5290459" y="-12020"/>
                  <a:pt x="4917039" y="21960"/>
                  <a:pt x="4638751" y="18288"/>
                </a:cubicBezTo>
                <a:cubicBezTo>
                  <a:pt x="4360463" y="14616"/>
                  <a:pt x="4304690" y="5450"/>
                  <a:pt x="3987241" y="18288"/>
                </a:cubicBezTo>
                <a:cubicBezTo>
                  <a:pt x="3669792" y="31127"/>
                  <a:pt x="3758742" y="32551"/>
                  <a:pt x="3570275" y="18288"/>
                </a:cubicBezTo>
                <a:cubicBezTo>
                  <a:pt x="3381808" y="4025"/>
                  <a:pt x="3267153" y="36200"/>
                  <a:pt x="3075127" y="18288"/>
                </a:cubicBezTo>
                <a:cubicBezTo>
                  <a:pt x="2883101" y="376"/>
                  <a:pt x="2665825" y="10973"/>
                  <a:pt x="2267255" y="18288"/>
                </a:cubicBezTo>
                <a:cubicBezTo>
                  <a:pt x="1868685" y="25603"/>
                  <a:pt x="1884698" y="28410"/>
                  <a:pt x="1615745" y="18288"/>
                </a:cubicBezTo>
                <a:cubicBezTo>
                  <a:pt x="1346792" y="8167"/>
                  <a:pt x="1320952" y="10430"/>
                  <a:pt x="1120597" y="18288"/>
                </a:cubicBezTo>
                <a:cubicBezTo>
                  <a:pt x="920242" y="26146"/>
                  <a:pt x="556507" y="50790"/>
                  <a:pt x="0" y="18288"/>
                </a:cubicBezTo>
                <a:cubicBezTo>
                  <a:pt x="74" y="14054"/>
                  <a:pt x="-46" y="699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8FF161D6-39CB-280D-97AB-50F746452D96}"/>
              </a:ext>
            </a:extLst>
          </p:cNvPr>
          <p:cNvGraphicFramePr>
            <a:graphicFrameLocks noGrp="1"/>
          </p:cNvGraphicFramePr>
          <p:nvPr>
            <p:ph idx="1"/>
            <p:extLst>
              <p:ext uri="{D42A27DB-BD31-4B8C-83A1-F6EECF244321}">
                <p14:modId xmlns:p14="http://schemas.microsoft.com/office/powerpoint/2010/main" val="4120226188"/>
              </p:ext>
            </p:extLst>
          </p:nvPr>
        </p:nvGraphicFramePr>
        <p:xfrm>
          <a:off x="628650" y="2228087"/>
          <a:ext cx="7886700" cy="39488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00391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2655</TotalTime>
  <Words>1477</Words>
  <Application>Microsoft Office PowerPoint</Application>
  <PresentationFormat>On-screen Show (4:3)</PresentationFormat>
  <Paragraphs>130</Paragraphs>
  <Slides>21</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Aptos</vt:lpstr>
      <vt:lpstr>Arial</vt:lpstr>
      <vt:lpstr>Calibri</vt:lpstr>
      <vt:lpstr>Office Theme</vt:lpstr>
      <vt:lpstr>Code Snippet Maintenance in Documentation</vt:lpstr>
      <vt:lpstr>Definitions</vt:lpstr>
      <vt:lpstr>Learn site</vt:lpstr>
      <vt:lpstr>GitHub</vt:lpstr>
      <vt:lpstr>How to reference</vt:lpstr>
      <vt:lpstr>Article markdown</vt:lpstr>
      <vt:lpstr>Advantages</vt:lpstr>
      <vt:lpstr>PROBLEMS</vt:lpstr>
      <vt:lpstr>SOLUTION: Monitor the Code Repo</vt:lpstr>
      <vt:lpstr>Maintenance Process</vt:lpstr>
      <vt:lpstr>Daily: 1. run find-prs</vt:lpstr>
      <vt:lpstr>2. run pr-report</vt:lpstr>
      <vt:lpstr>3. approve PR</vt:lpstr>
      <vt:lpstr>Weekly: 1. find-snippets</vt:lpstr>
      <vt:lpstr>2. Update CODEOWNERS</vt:lpstr>
      <vt:lpstr>2b. Edit and replace lines</vt:lpstr>
      <vt:lpstr>3. Update Docs</vt:lpstr>
      <vt:lpstr>Update maintenance repo</vt:lpstr>
      <vt:lpstr>Maintenance Process</vt:lpstr>
      <vt:lpstr>Questions?</vt:lpstr>
      <vt:lpstr>Resources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Sheri Gilley</dc:creator>
  <cp:keywords/>
  <dc:description>generated using python-pptx</dc:description>
  <cp:lastModifiedBy>Sheri Gilley</cp:lastModifiedBy>
  <cp:revision>4</cp:revision>
  <dcterms:created xsi:type="dcterms:W3CDTF">2013-01-27T09:14:16Z</dcterms:created>
  <dcterms:modified xsi:type="dcterms:W3CDTF">2025-08-08T16:17:36Z</dcterms:modified>
  <cp:category/>
</cp:coreProperties>
</file>

<file path=docProps/thumbnail.jpeg>
</file>